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微软雅黑" panose="020B0503020204020204" pitchFamily="34" charset="-122"/>
      <p:regular r:id="rId41"/>
    </p:embeddedFont>
    <p:embeddedFont>
      <p:font typeface="Arial Black" panose="020B0A04020102020204" pitchFamily="34" charset="0"/>
      <p:bold r:id="rId42"/>
    </p:embeddedFont>
    <p:embeddedFont>
      <p:font typeface="Calibri Light" panose="020F0302020204030204" charset="0"/>
      <p:regular r:id="rId43"/>
      <p:italic r:id="rId44"/>
    </p:embeddedFont>
    <p:embeddedFont>
      <p:font typeface="等线" panose="02010600030101010101" charset="-122"/>
      <p:regular r:id="rId45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279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27EC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2.5</c:v>
                </c:pt>
                <c:pt idx="2">
                  <c:v>3.5</c:v>
                </c:pt>
                <c:pt idx="3">
                  <c:v>3</c:v>
                </c:pt>
                <c:pt idx="4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</c:v>
                </c:pt>
                <c:pt idx="2">
                  <c:v>1.8</c:v>
                </c:pt>
                <c:pt idx="3">
                  <c:v>2.8</c:v>
                </c:pt>
                <c:pt idx="4">
                  <c:v>1.5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BA850E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1.5</c:v>
                </c:pt>
                <c:pt idx="1">
                  <c:v>2</c:v>
                </c:pt>
                <c:pt idx="2">
                  <c:v>2.5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6624640"/>
        <c:axId val="376626176"/>
      </c:barChart>
      <c:catAx>
        <c:axId val="3766246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376626176"/>
        <c:crosses val="autoZero"/>
        <c:auto val="1"/>
        <c:lblAlgn val="ctr"/>
        <c:lblOffset val="100"/>
        <c:noMultiLvlLbl val="0"/>
      </c:catAx>
      <c:valAx>
        <c:axId val="37662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76624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327EC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BA850E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4</c:v>
                </c:pt>
                <c:pt idx="2">
                  <c:v>3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327EC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2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3757A-3868-47B1-A92B-0807FCA40E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864E5-2EE9-4D66-B3DF-90E621A12D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15" b="-662"/>
          <a:stretch>
            <a:fillRect/>
          </a:stretch>
        </p:blipFill>
        <p:spPr>
          <a:xfrm>
            <a:off x="-1054614" y="-1135886"/>
            <a:ext cx="13245029" cy="7995476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4070025" y="-1246526"/>
            <a:ext cx="17931706" cy="821675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80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80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91D07F9-A613-4A0A-8959-CA7BDF6A440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0976276-17D3-4064-BAFD-38F4C06DB0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2"/>
          <a:stretch>
            <a:fillRect/>
          </a:stretch>
        </p:blipFill>
        <p:spPr>
          <a:xfrm>
            <a:off x="-76189" y="-57163"/>
            <a:ext cx="12285651" cy="69358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chart" Target="../charts/chart6.xml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5"/>
          <p:cNvSpPr txBox="1">
            <a:spLocks noChangeArrowheads="1"/>
          </p:cNvSpPr>
          <p:nvPr/>
        </p:nvSpPr>
        <p:spPr bwMode="auto">
          <a:xfrm>
            <a:off x="4178336" y="3565968"/>
            <a:ext cx="293011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/>
            <a:r>
              <a:rPr lang="zh-CN" altLang="en-US" sz="1800" i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i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183297" y="2853599"/>
            <a:ext cx="5012671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sz="4800" i="1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POWERPOINT</a:t>
            </a:r>
            <a:endParaRPr lang="zh-CN" altLang="en-US" sz="4800" i="1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70727" y="2785170"/>
            <a:ext cx="3162658" cy="246278"/>
            <a:chOff x="3012214" y="2654782"/>
            <a:chExt cx="3163070" cy="246221"/>
          </a:xfrm>
        </p:grpSpPr>
        <p:sp>
          <p:nvSpPr>
            <p:cNvPr id="6" name="TextBox 92"/>
            <p:cNvSpPr txBox="1">
              <a:spLocks noChangeArrowheads="1"/>
            </p:cNvSpPr>
            <p:nvPr/>
          </p:nvSpPr>
          <p:spPr bwMode="auto">
            <a:xfrm>
              <a:off x="3012214" y="2654782"/>
              <a:ext cx="155978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20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000" dirty="0"/>
                <a:t>www.rapidesign.cn</a:t>
              </a:r>
              <a:endParaRPr lang="zh-CN" altLang="en-US" sz="1000" dirty="0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4315240" y="2654782"/>
              <a:ext cx="186004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000"/>
                <a:t>锐意进取 </a:t>
              </a:r>
              <a:r>
                <a:rPr lang="en-US" altLang="zh-CN" sz="1000"/>
                <a:t>   </a:t>
              </a:r>
              <a:r>
                <a:rPr lang="zh-CN" altLang="en-US" sz="1000"/>
                <a:t>普及精品</a:t>
              </a:r>
              <a:endParaRPr lang="zh-CN" altLang="en-US" sz="1000" dirty="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914142" y="2720990"/>
              <a:ext cx="125718" cy="114285"/>
              <a:chOff x="6014754" y="224977"/>
              <a:chExt cx="500136" cy="276999"/>
            </a:xfrm>
          </p:grpSpPr>
          <p:cxnSp>
            <p:nvCxnSpPr>
              <p:cNvPr id="13" name="直接连接符 12"/>
              <p:cNvCxnSpPr/>
              <p:nvPr/>
            </p:nvCxnSpPr>
            <p:spPr>
              <a:xfrm flipH="1">
                <a:off x="6014754" y="224977"/>
                <a:ext cx="285433" cy="177770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H="1">
                <a:off x="6082838" y="224977"/>
                <a:ext cx="432052" cy="276999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椭圆 8"/>
            <p:cNvSpPr/>
            <p:nvPr/>
          </p:nvSpPr>
          <p:spPr>
            <a:xfrm>
              <a:off x="5209258" y="2735186"/>
              <a:ext cx="72008" cy="72008"/>
            </a:xfrm>
            <a:prstGeom prst="ellipse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000">
                <a:solidFill>
                  <a:srgbClr val="FFC000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464050" y="2720990"/>
              <a:ext cx="125718" cy="114285"/>
              <a:chOff x="6014754" y="224977"/>
              <a:chExt cx="500136" cy="276999"/>
            </a:xfrm>
          </p:grpSpPr>
          <p:cxnSp>
            <p:nvCxnSpPr>
              <p:cNvPr id="11" name="直接连接符 10"/>
              <p:cNvCxnSpPr/>
              <p:nvPr/>
            </p:nvCxnSpPr>
            <p:spPr>
              <a:xfrm flipH="1">
                <a:off x="6014754" y="224977"/>
                <a:ext cx="285433" cy="177770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6082838" y="224977"/>
                <a:ext cx="432052" cy="276999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平行四边形 27"/>
          <p:cNvSpPr/>
          <p:nvPr/>
        </p:nvSpPr>
        <p:spPr>
          <a:xfrm>
            <a:off x="2203163" y="3518715"/>
            <a:ext cx="4665592" cy="47254"/>
          </a:xfrm>
          <a:prstGeom prst="parallelogram">
            <a:avLst>
              <a:gd name="adj" fmla="val 28519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0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043844" y="1657578"/>
            <a:ext cx="3174240" cy="1600810"/>
            <a:chOff x="8044891" y="1657194"/>
            <a:chExt cx="3174653" cy="1600439"/>
          </a:xfrm>
        </p:grpSpPr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8044892" y="2057304"/>
              <a:ext cx="3174652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8"/>
            <p:cNvSpPr txBox="1">
              <a:spLocks noChangeArrowheads="1"/>
            </p:cNvSpPr>
            <p:nvPr/>
          </p:nvSpPr>
          <p:spPr bwMode="auto">
            <a:xfrm>
              <a:off x="8044891" y="1657194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37152" y="1657578"/>
            <a:ext cx="3174239" cy="1600810"/>
            <a:chOff x="937272" y="1657194"/>
            <a:chExt cx="3174652" cy="1600439"/>
          </a:xfrm>
        </p:grpSpPr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937272" y="2057304"/>
              <a:ext cx="3174652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1377935" y="1657194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19987" y="3544873"/>
            <a:ext cx="3174240" cy="1600810"/>
            <a:chOff x="7120914" y="3544050"/>
            <a:chExt cx="3174653" cy="1600439"/>
          </a:xfrm>
        </p:grpSpPr>
        <p:sp>
          <p:nvSpPr>
            <p:cNvPr id="23" name="TextBox 8"/>
            <p:cNvSpPr txBox="1">
              <a:spLocks noChangeArrowheads="1"/>
            </p:cNvSpPr>
            <p:nvPr/>
          </p:nvSpPr>
          <p:spPr bwMode="auto">
            <a:xfrm>
              <a:off x="7120915" y="3944160"/>
              <a:ext cx="3174652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8"/>
            <p:cNvSpPr txBox="1">
              <a:spLocks noChangeArrowheads="1"/>
            </p:cNvSpPr>
            <p:nvPr/>
          </p:nvSpPr>
          <p:spPr bwMode="auto">
            <a:xfrm>
              <a:off x="7120914" y="3544050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91261" y="1657580"/>
            <a:ext cx="3614181" cy="3365529"/>
            <a:chOff x="4291817" y="1657194"/>
            <a:chExt cx="3614652" cy="3364750"/>
          </a:xfrm>
        </p:grpSpPr>
        <p:grpSp>
          <p:nvGrpSpPr>
            <p:cNvPr id="8" name="组合 7"/>
            <p:cNvGrpSpPr/>
            <p:nvPr/>
          </p:nvGrpSpPr>
          <p:grpSpPr>
            <a:xfrm>
              <a:off x="4291817" y="1657194"/>
              <a:ext cx="3614652" cy="3364750"/>
              <a:chOff x="4675550" y="2014397"/>
              <a:chExt cx="2847185" cy="2650343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675550" y="2014397"/>
                <a:ext cx="1420450" cy="14204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102285" y="2014397"/>
                <a:ext cx="1420450" cy="14204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392060" y="3244288"/>
                <a:ext cx="1420450" cy="14204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890649" y="2318207"/>
              <a:ext cx="727044" cy="477262"/>
              <a:chOff x="10531475" y="157162"/>
              <a:chExt cx="517525" cy="339725"/>
            </a:xfrm>
            <a:solidFill>
              <a:srgbClr val="BA850E"/>
            </a:solidFill>
          </p:grpSpPr>
          <p:sp>
            <p:nvSpPr>
              <p:cNvPr id="26" name="Oval 621"/>
              <p:cNvSpPr>
                <a:spLocks noChangeArrowheads="1"/>
              </p:cNvSpPr>
              <p:nvPr/>
            </p:nvSpPr>
            <p:spPr bwMode="auto">
              <a:xfrm>
                <a:off x="10780713" y="436562"/>
                <a:ext cx="65088" cy="603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Oval 622"/>
              <p:cNvSpPr>
                <a:spLocks noChangeArrowheads="1"/>
              </p:cNvSpPr>
              <p:nvPr/>
            </p:nvSpPr>
            <p:spPr bwMode="auto">
              <a:xfrm>
                <a:off x="10607675" y="436562"/>
                <a:ext cx="66675" cy="603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23"/>
              <p:cNvSpPr/>
              <p:nvPr/>
            </p:nvSpPr>
            <p:spPr bwMode="auto">
              <a:xfrm>
                <a:off x="10591800" y="207962"/>
                <a:ext cx="457200" cy="219075"/>
              </a:xfrm>
              <a:custGeom>
                <a:avLst/>
                <a:gdLst>
                  <a:gd name="T0" fmla="*/ 53 w 90"/>
                  <a:gd name="T1" fmla="*/ 43 h 43"/>
                  <a:gd name="T2" fmla="*/ 57 w 90"/>
                  <a:gd name="T3" fmla="*/ 41 h 43"/>
                  <a:gd name="T4" fmla="*/ 71 w 90"/>
                  <a:gd name="T5" fmla="*/ 7 h 43"/>
                  <a:gd name="T6" fmla="*/ 86 w 90"/>
                  <a:gd name="T7" fmla="*/ 7 h 43"/>
                  <a:gd name="T8" fmla="*/ 90 w 90"/>
                  <a:gd name="T9" fmla="*/ 3 h 43"/>
                  <a:gd name="T10" fmla="*/ 86 w 90"/>
                  <a:gd name="T11" fmla="*/ 0 h 43"/>
                  <a:gd name="T12" fmla="*/ 69 w 90"/>
                  <a:gd name="T13" fmla="*/ 0 h 43"/>
                  <a:gd name="T14" fmla="*/ 65 w 90"/>
                  <a:gd name="T15" fmla="*/ 2 h 43"/>
                  <a:gd name="T16" fmla="*/ 51 w 90"/>
                  <a:gd name="T17" fmla="*/ 36 h 43"/>
                  <a:gd name="T18" fmla="*/ 4 w 90"/>
                  <a:gd name="T19" fmla="*/ 36 h 43"/>
                  <a:gd name="T20" fmla="*/ 0 w 90"/>
                  <a:gd name="T21" fmla="*/ 40 h 43"/>
                  <a:gd name="T22" fmla="*/ 4 w 90"/>
                  <a:gd name="T23" fmla="*/ 43 h 43"/>
                  <a:gd name="T24" fmla="*/ 53 w 90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0" h="43">
                    <a:moveTo>
                      <a:pt x="53" y="43"/>
                    </a:moveTo>
                    <a:cubicBezTo>
                      <a:pt x="57" y="41"/>
                      <a:pt x="57" y="41"/>
                      <a:pt x="57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8" y="7"/>
                      <a:pt x="90" y="6"/>
                      <a:pt x="90" y="3"/>
                    </a:cubicBezTo>
                    <a:cubicBezTo>
                      <a:pt x="90" y="1"/>
                      <a:pt x="88" y="0"/>
                      <a:pt x="8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2" y="36"/>
                      <a:pt x="0" y="38"/>
                      <a:pt x="0" y="40"/>
                    </a:cubicBezTo>
                    <a:cubicBezTo>
                      <a:pt x="0" y="42"/>
                      <a:pt x="2" y="43"/>
                      <a:pt x="4" y="43"/>
                    </a:cubicBezTo>
                    <a:lnTo>
                      <a:pt x="53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24"/>
              <p:cNvSpPr>
                <a:spLocks noEditPoints="1"/>
              </p:cNvSpPr>
              <p:nvPr/>
            </p:nvSpPr>
            <p:spPr bwMode="auto">
              <a:xfrm>
                <a:off x="10531475" y="157162"/>
                <a:ext cx="376238" cy="219075"/>
              </a:xfrm>
              <a:custGeom>
                <a:avLst/>
                <a:gdLst>
                  <a:gd name="T0" fmla="*/ 65 w 74"/>
                  <a:gd name="T1" fmla="*/ 0 h 43"/>
                  <a:gd name="T2" fmla="*/ 48 w 74"/>
                  <a:gd name="T3" fmla="*/ 0 h 43"/>
                  <a:gd name="T4" fmla="*/ 26 w 74"/>
                  <a:gd name="T5" fmla="*/ 0 h 43"/>
                  <a:gd name="T6" fmla="*/ 9 w 74"/>
                  <a:gd name="T7" fmla="*/ 0 h 43"/>
                  <a:gd name="T8" fmla="*/ 2 w 74"/>
                  <a:gd name="T9" fmla="*/ 10 h 43"/>
                  <a:gd name="T10" fmla="*/ 11 w 74"/>
                  <a:gd name="T11" fmla="*/ 32 h 43"/>
                  <a:gd name="T12" fmla="*/ 26 w 74"/>
                  <a:gd name="T13" fmla="*/ 43 h 43"/>
                  <a:gd name="T14" fmla="*/ 48 w 74"/>
                  <a:gd name="T15" fmla="*/ 43 h 43"/>
                  <a:gd name="T16" fmla="*/ 63 w 74"/>
                  <a:gd name="T17" fmla="*/ 32 h 43"/>
                  <a:gd name="T18" fmla="*/ 72 w 74"/>
                  <a:gd name="T19" fmla="*/ 10 h 43"/>
                  <a:gd name="T20" fmla="*/ 65 w 74"/>
                  <a:gd name="T21" fmla="*/ 0 h 43"/>
                  <a:gd name="T22" fmla="*/ 55 w 74"/>
                  <a:gd name="T23" fmla="*/ 34 h 43"/>
                  <a:gd name="T24" fmla="*/ 18 w 74"/>
                  <a:gd name="T25" fmla="*/ 34 h 43"/>
                  <a:gd name="T26" fmla="*/ 16 w 74"/>
                  <a:gd name="T27" fmla="*/ 32 h 43"/>
                  <a:gd name="T28" fmla="*/ 18 w 74"/>
                  <a:gd name="T29" fmla="*/ 30 h 43"/>
                  <a:gd name="T30" fmla="*/ 55 w 74"/>
                  <a:gd name="T31" fmla="*/ 30 h 43"/>
                  <a:gd name="T32" fmla="*/ 57 w 74"/>
                  <a:gd name="T33" fmla="*/ 32 h 43"/>
                  <a:gd name="T34" fmla="*/ 55 w 74"/>
                  <a:gd name="T35" fmla="*/ 34 h 43"/>
                  <a:gd name="T36" fmla="*/ 60 w 74"/>
                  <a:gd name="T37" fmla="*/ 22 h 43"/>
                  <a:gd name="T38" fmla="*/ 13 w 74"/>
                  <a:gd name="T39" fmla="*/ 22 h 43"/>
                  <a:gd name="T40" fmla="*/ 11 w 74"/>
                  <a:gd name="T41" fmla="*/ 20 h 43"/>
                  <a:gd name="T42" fmla="*/ 13 w 74"/>
                  <a:gd name="T43" fmla="*/ 18 h 43"/>
                  <a:gd name="T44" fmla="*/ 60 w 74"/>
                  <a:gd name="T45" fmla="*/ 18 h 43"/>
                  <a:gd name="T46" fmla="*/ 62 w 74"/>
                  <a:gd name="T47" fmla="*/ 20 h 43"/>
                  <a:gd name="T48" fmla="*/ 60 w 74"/>
                  <a:gd name="T49" fmla="*/ 22 h 43"/>
                  <a:gd name="T50" fmla="*/ 64 w 74"/>
                  <a:gd name="T51" fmla="*/ 10 h 43"/>
                  <a:gd name="T52" fmla="*/ 9 w 74"/>
                  <a:gd name="T53" fmla="*/ 10 h 43"/>
                  <a:gd name="T54" fmla="*/ 7 w 74"/>
                  <a:gd name="T55" fmla="*/ 8 h 43"/>
                  <a:gd name="T56" fmla="*/ 9 w 74"/>
                  <a:gd name="T57" fmla="*/ 6 h 43"/>
                  <a:gd name="T58" fmla="*/ 64 w 74"/>
                  <a:gd name="T59" fmla="*/ 6 h 43"/>
                  <a:gd name="T60" fmla="*/ 66 w 74"/>
                  <a:gd name="T61" fmla="*/ 8 h 43"/>
                  <a:gd name="T62" fmla="*/ 64 w 74"/>
                  <a:gd name="T63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" h="43">
                    <a:moveTo>
                      <a:pt x="65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2" y="0"/>
                      <a:pt x="32" y="0"/>
                      <a:pt x="2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0"/>
                      <a:pt x="0" y="5"/>
                      <a:pt x="2" y="10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3" y="38"/>
                      <a:pt x="20" y="43"/>
                      <a:pt x="26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54" y="43"/>
                      <a:pt x="61" y="38"/>
                      <a:pt x="63" y="32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4" y="5"/>
                      <a:pt x="71" y="0"/>
                      <a:pt x="65" y="0"/>
                    </a:cubicBezTo>
                    <a:close/>
                    <a:moveTo>
                      <a:pt x="55" y="34"/>
                    </a:moveTo>
                    <a:cubicBezTo>
                      <a:pt x="18" y="34"/>
                      <a:pt x="18" y="34"/>
                      <a:pt x="18" y="34"/>
                    </a:cubicBezTo>
                    <a:cubicBezTo>
                      <a:pt x="17" y="34"/>
                      <a:pt x="16" y="33"/>
                      <a:pt x="16" y="32"/>
                    </a:cubicBezTo>
                    <a:cubicBezTo>
                      <a:pt x="16" y="31"/>
                      <a:pt x="17" y="30"/>
                      <a:pt x="18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6" y="30"/>
                      <a:pt x="57" y="31"/>
                      <a:pt x="57" y="32"/>
                    </a:cubicBezTo>
                    <a:cubicBezTo>
                      <a:pt x="57" y="33"/>
                      <a:pt x="56" y="34"/>
                      <a:pt x="55" y="34"/>
                    </a:cubicBezTo>
                    <a:close/>
                    <a:moveTo>
                      <a:pt x="60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1" y="21"/>
                      <a:pt x="11" y="20"/>
                    </a:cubicBezTo>
                    <a:cubicBezTo>
                      <a:pt x="11" y="19"/>
                      <a:pt x="12" y="18"/>
                      <a:pt x="13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1" y="18"/>
                      <a:pt x="62" y="19"/>
                      <a:pt x="62" y="20"/>
                    </a:cubicBezTo>
                    <a:cubicBezTo>
                      <a:pt x="62" y="21"/>
                      <a:pt x="61" y="22"/>
                      <a:pt x="60" y="22"/>
                    </a:cubicBezTo>
                    <a:close/>
                    <a:moveTo>
                      <a:pt x="64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8" y="10"/>
                      <a:pt x="7" y="10"/>
                      <a:pt x="7" y="8"/>
                    </a:cubicBezTo>
                    <a:cubicBezTo>
                      <a:pt x="7" y="7"/>
                      <a:pt x="8" y="6"/>
                      <a:pt x="9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5" y="6"/>
                      <a:pt x="66" y="7"/>
                      <a:pt x="66" y="8"/>
                    </a:cubicBezTo>
                    <a:cubicBezTo>
                      <a:pt x="66" y="10"/>
                      <a:pt x="65" y="10"/>
                      <a:pt x="64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6735957" y="2318207"/>
              <a:ext cx="570930" cy="477262"/>
            </a:xfrm>
            <a:custGeom>
              <a:avLst/>
              <a:gdLst>
                <a:gd name="T0" fmla="*/ 62 w 80"/>
                <a:gd name="T1" fmla="*/ 1 h 67"/>
                <a:gd name="T2" fmla="*/ 57 w 80"/>
                <a:gd name="T3" fmla="*/ 0 h 67"/>
                <a:gd name="T4" fmla="*/ 34 w 80"/>
                <a:gd name="T5" fmla="*/ 18 h 67"/>
                <a:gd name="T6" fmla="*/ 34 w 80"/>
                <a:gd name="T7" fmla="*/ 24 h 67"/>
                <a:gd name="T8" fmla="*/ 34 w 80"/>
                <a:gd name="T9" fmla="*/ 30 h 67"/>
                <a:gd name="T10" fmla="*/ 4 w 80"/>
                <a:gd name="T11" fmla="*/ 52 h 67"/>
                <a:gd name="T12" fmla="*/ 0 w 80"/>
                <a:gd name="T13" fmla="*/ 58 h 67"/>
                <a:gd name="T14" fmla="*/ 2 w 80"/>
                <a:gd name="T15" fmla="*/ 62 h 67"/>
                <a:gd name="T16" fmla="*/ 3 w 80"/>
                <a:gd name="T17" fmla="*/ 63 h 67"/>
                <a:gd name="T18" fmla="*/ 9 w 80"/>
                <a:gd name="T19" fmla="*/ 67 h 67"/>
                <a:gd name="T20" fmla="*/ 9 w 80"/>
                <a:gd name="T21" fmla="*/ 67 h 67"/>
                <a:gd name="T22" fmla="*/ 13 w 80"/>
                <a:gd name="T23" fmla="*/ 65 h 67"/>
                <a:gd name="T24" fmla="*/ 13 w 80"/>
                <a:gd name="T25" fmla="*/ 65 h 67"/>
                <a:gd name="T26" fmla="*/ 44 w 80"/>
                <a:gd name="T27" fmla="*/ 43 h 67"/>
                <a:gd name="T28" fmla="*/ 52 w 80"/>
                <a:gd name="T29" fmla="*/ 47 h 67"/>
                <a:gd name="T30" fmla="*/ 57 w 80"/>
                <a:gd name="T31" fmla="*/ 47 h 67"/>
                <a:gd name="T32" fmla="*/ 57 w 80"/>
                <a:gd name="T33" fmla="*/ 47 h 67"/>
                <a:gd name="T34" fmla="*/ 80 w 80"/>
                <a:gd name="T35" fmla="*/ 29 h 67"/>
                <a:gd name="T36" fmla="*/ 80 w 80"/>
                <a:gd name="T37" fmla="*/ 29 h 67"/>
                <a:gd name="T38" fmla="*/ 80 w 80"/>
                <a:gd name="T39" fmla="*/ 24 h 67"/>
                <a:gd name="T40" fmla="*/ 62 w 80"/>
                <a:gd name="T41" fmla="*/ 1 h 67"/>
                <a:gd name="T42" fmla="*/ 25 w 80"/>
                <a:gd name="T43" fmla="*/ 53 h 67"/>
                <a:gd name="T44" fmla="*/ 13 w 80"/>
                <a:gd name="T45" fmla="*/ 61 h 67"/>
                <a:gd name="T46" fmla="*/ 7 w 80"/>
                <a:gd name="T47" fmla="*/ 60 h 67"/>
                <a:gd name="T48" fmla="*/ 8 w 80"/>
                <a:gd name="T49" fmla="*/ 54 h 67"/>
                <a:gd name="T50" fmla="*/ 20 w 80"/>
                <a:gd name="T51" fmla="*/ 46 h 67"/>
                <a:gd name="T52" fmla="*/ 26 w 80"/>
                <a:gd name="T53" fmla="*/ 47 h 67"/>
                <a:gd name="T54" fmla="*/ 25 w 80"/>
                <a:gd name="T55" fmla="*/ 53 h 67"/>
                <a:gd name="T56" fmla="*/ 57 w 80"/>
                <a:gd name="T57" fmla="*/ 38 h 67"/>
                <a:gd name="T58" fmla="*/ 43 w 80"/>
                <a:gd name="T59" fmla="*/ 23 h 67"/>
                <a:gd name="T60" fmla="*/ 57 w 80"/>
                <a:gd name="T61" fmla="*/ 9 h 67"/>
                <a:gd name="T62" fmla="*/ 72 w 80"/>
                <a:gd name="T63" fmla="*/ 23 h 67"/>
                <a:gd name="T64" fmla="*/ 57 w 80"/>
                <a:gd name="T65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67">
                  <a:moveTo>
                    <a:pt x="62" y="1"/>
                  </a:moveTo>
                  <a:cubicBezTo>
                    <a:pt x="61" y="1"/>
                    <a:pt x="59" y="0"/>
                    <a:pt x="57" y="0"/>
                  </a:cubicBezTo>
                  <a:cubicBezTo>
                    <a:pt x="46" y="0"/>
                    <a:pt x="37" y="8"/>
                    <a:pt x="34" y="18"/>
                  </a:cubicBezTo>
                  <a:cubicBezTo>
                    <a:pt x="34" y="20"/>
                    <a:pt x="34" y="22"/>
                    <a:pt x="34" y="24"/>
                  </a:cubicBezTo>
                  <a:cubicBezTo>
                    <a:pt x="34" y="26"/>
                    <a:pt x="34" y="28"/>
                    <a:pt x="34" y="3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3"/>
                    <a:pt x="0" y="55"/>
                    <a:pt x="0" y="58"/>
                  </a:cubicBezTo>
                  <a:cubicBezTo>
                    <a:pt x="0" y="59"/>
                    <a:pt x="1" y="61"/>
                    <a:pt x="2" y="62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4" y="66"/>
                    <a:pt x="6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2" y="66"/>
                    <a:pt x="13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6" y="45"/>
                    <a:pt x="49" y="46"/>
                    <a:pt x="52" y="47"/>
                  </a:cubicBezTo>
                  <a:cubicBezTo>
                    <a:pt x="53" y="47"/>
                    <a:pt x="55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8" y="47"/>
                    <a:pt x="77" y="40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7"/>
                    <a:pt x="80" y="26"/>
                    <a:pt x="80" y="24"/>
                  </a:cubicBezTo>
                  <a:cubicBezTo>
                    <a:pt x="80" y="13"/>
                    <a:pt x="73" y="4"/>
                    <a:pt x="62" y="1"/>
                  </a:cubicBezTo>
                  <a:close/>
                  <a:moveTo>
                    <a:pt x="25" y="53"/>
                  </a:moveTo>
                  <a:cubicBezTo>
                    <a:pt x="13" y="61"/>
                    <a:pt x="13" y="61"/>
                    <a:pt x="13" y="61"/>
                  </a:cubicBezTo>
                  <a:cubicBezTo>
                    <a:pt x="11" y="62"/>
                    <a:pt x="8" y="61"/>
                    <a:pt x="7" y="60"/>
                  </a:cubicBezTo>
                  <a:cubicBezTo>
                    <a:pt x="6" y="58"/>
                    <a:pt x="6" y="55"/>
                    <a:pt x="8" y="5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2" y="45"/>
                    <a:pt x="25" y="45"/>
                    <a:pt x="26" y="47"/>
                  </a:cubicBezTo>
                  <a:cubicBezTo>
                    <a:pt x="27" y="49"/>
                    <a:pt x="26" y="51"/>
                    <a:pt x="25" y="53"/>
                  </a:cubicBezTo>
                  <a:close/>
                  <a:moveTo>
                    <a:pt x="57" y="38"/>
                  </a:moveTo>
                  <a:cubicBezTo>
                    <a:pt x="49" y="38"/>
                    <a:pt x="43" y="31"/>
                    <a:pt x="43" y="23"/>
                  </a:cubicBezTo>
                  <a:cubicBezTo>
                    <a:pt x="43" y="15"/>
                    <a:pt x="49" y="9"/>
                    <a:pt x="57" y="9"/>
                  </a:cubicBezTo>
                  <a:cubicBezTo>
                    <a:pt x="65" y="9"/>
                    <a:pt x="72" y="15"/>
                    <a:pt x="72" y="23"/>
                  </a:cubicBezTo>
                  <a:cubicBezTo>
                    <a:pt x="72" y="31"/>
                    <a:pt x="65" y="38"/>
                    <a:pt x="57" y="38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心形 30"/>
            <p:cNvSpPr/>
            <p:nvPr/>
          </p:nvSpPr>
          <p:spPr>
            <a:xfrm>
              <a:off x="5812601" y="3910543"/>
              <a:ext cx="579368" cy="579368"/>
            </a:xfrm>
            <a:prstGeom prst="hear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255299" y="4548342"/>
            <a:ext cx="524562" cy="524751"/>
            <a:chOff x="3082910" y="4352170"/>
            <a:chExt cx="731799" cy="731799"/>
          </a:xfrm>
        </p:grpSpPr>
        <p:sp>
          <p:nvSpPr>
            <p:cNvPr id="39" name="椭圆 38"/>
            <p:cNvSpPr/>
            <p:nvPr/>
          </p:nvSpPr>
          <p:spPr>
            <a:xfrm>
              <a:off x="3082910" y="4352170"/>
              <a:ext cx="731799" cy="731799"/>
            </a:xfrm>
            <a:prstGeom prst="ellipse">
              <a:avLst/>
            </a:prstGeom>
            <a:noFill/>
            <a:ln w="190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 flipH="1">
              <a:off x="3398334" y="4528359"/>
              <a:ext cx="100951" cy="416122"/>
            </a:xfrm>
            <a:custGeom>
              <a:avLst/>
              <a:gdLst>
                <a:gd name="connsiteX0" fmla="*/ 73661 w 147322"/>
                <a:gd name="connsiteY0" fmla="*/ 459944 h 607266"/>
                <a:gd name="connsiteX1" fmla="*/ 0 w 147322"/>
                <a:gd name="connsiteY1" fmla="*/ 533605 h 607266"/>
                <a:gd name="connsiteX2" fmla="*/ 73661 w 147322"/>
                <a:gd name="connsiteY2" fmla="*/ 607266 h 607266"/>
                <a:gd name="connsiteX3" fmla="*/ 147322 w 147322"/>
                <a:gd name="connsiteY3" fmla="*/ 533605 h 607266"/>
                <a:gd name="connsiteX4" fmla="*/ 73661 w 147322"/>
                <a:gd name="connsiteY4" fmla="*/ 459944 h 607266"/>
                <a:gd name="connsiteX5" fmla="*/ 142347 w 147322"/>
                <a:gd name="connsiteY5" fmla="*/ 0 h 607266"/>
                <a:gd name="connsiteX6" fmla="*/ 4973 w 147322"/>
                <a:gd name="connsiteY6" fmla="*/ 0 h 607266"/>
                <a:gd name="connsiteX7" fmla="*/ 73660 w 147322"/>
                <a:gd name="connsiteY7" fmla="*/ 423990 h 607266"/>
                <a:gd name="connsiteX8" fmla="*/ 142347 w 147322"/>
                <a:gd name="connsiteY8" fmla="*/ 0 h 60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22" h="607266">
                  <a:moveTo>
                    <a:pt x="73661" y="459944"/>
                  </a:moveTo>
                  <a:cubicBezTo>
                    <a:pt x="32979" y="459944"/>
                    <a:pt x="0" y="492923"/>
                    <a:pt x="0" y="533605"/>
                  </a:cubicBezTo>
                  <a:cubicBezTo>
                    <a:pt x="0" y="574287"/>
                    <a:pt x="32979" y="607266"/>
                    <a:pt x="73661" y="607266"/>
                  </a:cubicBezTo>
                  <a:cubicBezTo>
                    <a:pt x="114343" y="607266"/>
                    <a:pt x="147322" y="574287"/>
                    <a:pt x="147322" y="533605"/>
                  </a:cubicBezTo>
                  <a:cubicBezTo>
                    <a:pt x="147322" y="492923"/>
                    <a:pt x="114343" y="459944"/>
                    <a:pt x="73661" y="459944"/>
                  </a:cubicBezTo>
                  <a:close/>
                  <a:moveTo>
                    <a:pt x="142347" y="0"/>
                  </a:moveTo>
                  <a:lnTo>
                    <a:pt x="4973" y="0"/>
                  </a:lnTo>
                  <a:cubicBezTo>
                    <a:pt x="-6471" y="70679"/>
                    <a:pt x="21623" y="421446"/>
                    <a:pt x="73660" y="423990"/>
                  </a:cubicBezTo>
                  <a:cubicBezTo>
                    <a:pt x="125698" y="426534"/>
                    <a:pt x="153791" y="70679"/>
                    <a:pt x="142347" y="0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1953279" y="4472790"/>
            <a:ext cx="3174239" cy="101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0531" y="315667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15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" name="图表 3"/>
          <p:cNvGraphicFramePr/>
          <p:nvPr/>
        </p:nvGraphicFramePr>
        <p:xfrm>
          <a:off x="884619" y="1402193"/>
          <a:ext cx="6487895" cy="4344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1166036" y="5673978"/>
            <a:ext cx="1119669" cy="2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2423172" y="5673978"/>
            <a:ext cx="1119669" cy="2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8"/>
          <p:cNvSpPr txBox="1">
            <a:spLocks noChangeArrowheads="1"/>
          </p:cNvSpPr>
          <p:nvPr/>
        </p:nvSpPr>
        <p:spPr bwMode="auto">
          <a:xfrm>
            <a:off x="3654912" y="5673978"/>
            <a:ext cx="1119669" cy="2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8"/>
          <p:cNvSpPr txBox="1">
            <a:spLocks noChangeArrowheads="1"/>
          </p:cNvSpPr>
          <p:nvPr/>
        </p:nvSpPr>
        <p:spPr bwMode="auto">
          <a:xfrm>
            <a:off x="4873953" y="5673978"/>
            <a:ext cx="1119669" cy="2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8"/>
          <p:cNvSpPr txBox="1">
            <a:spLocks noChangeArrowheads="1"/>
          </p:cNvSpPr>
          <p:nvPr/>
        </p:nvSpPr>
        <p:spPr bwMode="auto">
          <a:xfrm>
            <a:off x="6118391" y="5673978"/>
            <a:ext cx="1119669" cy="2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03303" y="2298453"/>
            <a:ext cx="3440765" cy="1200607"/>
            <a:chOff x="8004342" y="2297918"/>
            <a:chExt cx="3441213" cy="1200329"/>
          </a:xfrm>
        </p:grpSpPr>
        <p:grpSp>
          <p:nvGrpSpPr>
            <p:cNvPr id="6" name="组合 5"/>
            <p:cNvGrpSpPr/>
            <p:nvPr/>
          </p:nvGrpSpPr>
          <p:grpSpPr>
            <a:xfrm>
              <a:off x="8004342" y="2325257"/>
              <a:ext cx="3395494" cy="1145653"/>
              <a:chOff x="8004342" y="2268107"/>
              <a:chExt cx="3395494" cy="1145653"/>
            </a:xfrm>
          </p:grpSpPr>
          <p:sp>
            <p:nvSpPr>
              <p:cNvPr id="28" name="矩形 27"/>
              <p:cNvSpPr/>
              <p:nvPr/>
            </p:nvSpPr>
            <p:spPr>
              <a:xfrm flipH="1">
                <a:off x="8072201" y="2268107"/>
                <a:ext cx="3327635" cy="11456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 flipH="1">
                <a:off x="8004342" y="2268107"/>
                <a:ext cx="45719" cy="1145653"/>
              </a:xfrm>
              <a:prstGeom prst="rect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TextBox 8"/>
            <p:cNvSpPr txBox="1">
              <a:spLocks noChangeArrowheads="1"/>
            </p:cNvSpPr>
            <p:nvPr/>
          </p:nvSpPr>
          <p:spPr bwMode="auto">
            <a:xfrm>
              <a:off x="8072201" y="2297918"/>
              <a:ext cx="337335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003303" y="3828567"/>
            <a:ext cx="3440765" cy="1200607"/>
            <a:chOff x="8004342" y="3827678"/>
            <a:chExt cx="3441213" cy="1200329"/>
          </a:xfrm>
        </p:grpSpPr>
        <p:grpSp>
          <p:nvGrpSpPr>
            <p:cNvPr id="29" name="组合 28"/>
            <p:cNvGrpSpPr/>
            <p:nvPr/>
          </p:nvGrpSpPr>
          <p:grpSpPr>
            <a:xfrm>
              <a:off x="8004342" y="3855017"/>
              <a:ext cx="3395494" cy="1145653"/>
              <a:chOff x="8004342" y="2268107"/>
              <a:chExt cx="3395494" cy="1145653"/>
            </a:xfrm>
          </p:grpSpPr>
          <p:sp>
            <p:nvSpPr>
              <p:cNvPr id="30" name="矩形 29"/>
              <p:cNvSpPr/>
              <p:nvPr/>
            </p:nvSpPr>
            <p:spPr>
              <a:xfrm flipH="1">
                <a:off x="8072201" y="2268107"/>
                <a:ext cx="3327635" cy="11456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 flipH="1">
                <a:off x="8004342" y="2268107"/>
                <a:ext cx="45719" cy="1145653"/>
              </a:xfrm>
              <a:prstGeom prst="rect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TextBox 8"/>
            <p:cNvSpPr txBox="1">
              <a:spLocks noChangeArrowheads="1"/>
            </p:cNvSpPr>
            <p:nvPr/>
          </p:nvSpPr>
          <p:spPr bwMode="auto">
            <a:xfrm>
              <a:off x="8072201" y="3827678"/>
              <a:ext cx="337335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9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23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708850" y="1446004"/>
            <a:ext cx="2073285" cy="4028414"/>
            <a:chOff x="8709981" y="1445669"/>
            <a:chExt cx="2073555" cy="4027481"/>
          </a:xfrm>
        </p:grpSpPr>
        <p:sp>
          <p:nvSpPr>
            <p:cNvPr id="47" name="TextBox 8"/>
            <p:cNvSpPr txBox="1">
              <a:spLocks noChangeArrowheads="1"/>
            </p:cNvSpPr>
            <p:nvPr/>
          </p:nvSpPr>
          <p:spPr bwMode="auto">
            <a:xfrm>
              <a:off x="8709981" y="3441825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709982" y="1445669"/>
              <a:ext cx="2053266" cy="1811881"/>
              <a:chOff x="8709982" y="1445669"/>
              <a:chExt cx="2053266" cy="1811881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8709982" y="1914523"/>
                <a:ext cx="2053266" cy="134302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9267762" y="1445669"/>
                <a:ext cx="937707" cy="9377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TextBox 26"/>
              <p:cNvSpPr txBox="1">
                <a:spLocks noChangeArrowheads="1"/>
              </p:cNvSpPr>
              <p:nvPr/>
            </p:nvSpPr>
            <p:spPr bwMode="auto">
              <a:xfrm>
                <a:off x="8874841" y="2652177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8"/>
              <p:cNvSpPr>
                <a:spLocks noEditPoints="1"/>
              </p:cNvSpPr>
              <p:nvPr/>
            </p:nvSpPr>
            <p:spPr bwMode="auto">
              <a:xfrm>
                <a:off x="9567974" y="1731315"/>
                <a:ext cx="357568" cy="345101"/>
              </a:xfrm>
              <a:custGeom>
                <a:avLst/>
                <a:gdLst>
                  <a:gd name="T0" fmla="*/ 417 w 432"/>
                  <a:gd name="T1" fmla="*/ 143 h 417"/>
                  <a:gd name="T2" fmla="*/ 401 w 432"/>
                  <a:gd name="T3" fmla="*/ 128 h 417"/>
                  <a:gd name="T4" fmla="*/ 42 w 432"/>
                  <a:gd name="T5" fmla="*/ 230 h 417"/>
                  <a:gd name="T6" fmla="*/ 26 w 432"/>
                  <a:gd name="T7" fmla="*/ 215 h 417"/>
                  <a:gd name="T8" fmla="*/ 379 w 432"/>
                  <a:gd name="T9" fmla="*/ 43 h 417"/>
                  <a:gd name="T10" fmla="*/ 299 w 432"/>
                  <a:gd name="T11" fmla="*/ 68 h 417"/>
                  <a:gd name="T12" fmla="*/ 295 w 432"/>
                  <a:gd name="T13" fmla="*/ 37 h 417"/>
                  <a:gd name="T14" fmla="*/ 409 w 432"/>
                  <a:gd name="T15" fmla="*/ 1 h 417"/>
                  <a:gd name="T16" fmla="*/ 411 w 432"/>
                  <a:gd name="T17" fmla="*/ 0 h 417"/>
                  <a:gd name="T18" fmla="*/ 413 w 432"/>
                  <a:gd name="T19" fmla="*/ 0 h 417"/>
                  <a:gd name="T20" fmla="*/ 414 w 432"/>
                  <a:gd name="T21" fmla="*/ 0 h 417"/>
                  <a:gd name="T22" fmla="*/ 416 w 432"/>
                  <a:gd name="T23" fmla="*/ 0 h 417"/>
                  <a:gd name="T24" fmla="*/ 417 w 432"/>
                  <a:gd name="T25" fmla="*/ 0 h 417"/>
                  <a:gd name="T26" fmla="*/ 420 w 432"/>
                  <a:gd name="T27" fmla="*/ 1 h 417"/>
                  <a:gd name="T28" fmla="*/ 420 w 432"/>
                  <a:gd name="T29" fmla="*/ 2 h 417"/>
                  <a:gd name="T30" fmla="*/ 422 w 432"/>
                  <a:gd name="T31" fmla="*/ 3 h 417"/>
                  <a:gd name="T32" fmla="*/ 424 w 432"/>
                  <a:gd name="T33" fmla="*/ 4 h 417"/>
                  <a:gd name="T34" fmla="*/ 425 w 432"/>
                  <a:gd name="T35" fmla="*/ 5 h 417"/>
                  <a:gd name="T36" fmla="*/ 427 w 432"/>
                  <a:gd name="T37" fmla="*/ 7 h 417"/>
                  <a:gd name="T38" fmla="*/ 427 w 432"/>
                  <a:gd name="T39" fmla="*/ 9 h 417"/>
                  <a:gd name="T40" fmla="*/ 428 w 432"/>
                  <a:gd name="T41" fmla="*/ 11 h 417"/>
                  <a:gd name="T42" fmla="*/ 429 w 432"/>
                  <a:gd name="T43" fmla="*/ 11 h 417"/>
                  <a:gd name="T44" fmla="*/ 429 w 432"/>
                  <a:gd name="T45" fmla="*/ 14 h 417"/>
                  <a:gd name="T46" fmla="*/ 429 w 432"/>
                  <a:gd name="T47" fmla="*/ 15 h 417"/>
                  <a:gd name="T48" fmla="*/ 408 w 432"/>
                  <a:gd name="T49" fmla="*/ 402 h 417"/>
                  <a:gd name="T50" fmla="*/ 16 w 432"/>
                  <a:gd name="T51" fmla="*/ 386 h 417"/>
                  <a:gd name="T52" fmla="*/ 16 w 432"/>
                  <a:gd name="T53" fmla="*/ 417 h 417"/>
                  <a:gd name="T54" fmla="*/ 408 w 432"/>
                  <a:gd name="T55" fmla="*/ 402 h 417"/>
                  <a:gd name="T56" fmla="*/ 300 w 432"/>
                  <a:gd name="T57" fmla="*/ 177 h 417"/>
                  <a:gd name="T58" fmla="*/ 320 w 432"/>
                  <a:gd name="T59" fmla="*/ 374 h 417"/>
                  <a:gd name="T60" fmla="*/ 377 w 432"/>
                  <a:gd name="T61" fmla="*/ 355 h 417"/>
                  <a:gd name="T62" fmla="*/ 343 w 432"/>
                  <a:gd name="T63" fmla="*/ 150 h 417"/>
                  <a:gd name="T64" fmla="*/ 211 w 432"/>
                  <a:gd name="T65" fmla="*/ 216 h 417"/>
                  <a:gd name="T66" fmla="*/ 230 w 432"/>
                  <a:gd name="T67" fmla="*/ 374 h 417"/>
                  <a:gd name="T68" fmla="*/ 287 w 432"/>
                  <a:gd name="T69" fmla="*/ 355 h 417"/>
                  <a:gd name="T70" fmla="*/ 212 w 432"/>
                  <a:gd name="T71" fmla="*/ 215 h 417"/>
                  <a:gd name="T72" fmla="*/ 121 w 432"/>
                  <a:gd name="T73" fmla="*/ 355 h 417"/>
                  <a:gd name="T74" fmla="*/ 178 w 432"/>
                  <a:gd name="T75" fmla="*/ 374 h 417"/>
                  <a:gd name="T76" fmla="*/ 197 w 432"/>
                  <a:gd name="T77" fmla="*/ 220 h 417"/>
                  <a:gd name="T78" fmla="*/ 43 w 432"/>
                  <a:gd name="T79" fmla="*/ 249 h 417"/>
                  <a:gd name="T80" fmla="*/ 31 w 432"/>
                  <a:gd name="T81" fmla="*/ 248 h 417"/>
                  <a:gd name="T82" fmla="*/ 51 w 432"/>
                  <a:gd name="T83" fmla="*/ 374 h 417"/>
                  <a:gd name="T84" fmla="*/ 108 w 432"/>
                  <a:gd name="T85" fmla="*/ 355 h 417"/>
                  <a:gd name="T86" fmla="*/ 43 w 432"/>
                  <a:gd name="T87" fmla="*/ 249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32" h="417">
                    <a:moveTo>
                      <a:pt x="432" y="127"/>
                    </a:moveTo>
                    <a:cubicBezTo>
                      <a:pt x="432" y="136"/>
                      <a:pt x="426" y="143"/>
                      <a:pt x="417" y="143"/>
                    </a:cubicBezTo>
                    <a:cubicBezTo>
                      <a:pt x="417" y="143"/>
                      <a:pt x="417" y="143"/>
                      <a:pt x="417" y="143"/>
                    </a:cubicBezTo>
                    <a:cubicBezTo>
                      <a:pt x="408" y="143"/>
                      <a:pt x="401" y="137"/>
                      <a:pt x="401" y="128"/>
                    </a:cubicBezTo>
                    <a:cubicBezTo>
                      <a:pt x="399" y="69"/>
                      <a:pt x="399" y="69"/>
                      <a:pt x="399" y="69"/>
                    </a:cubicBezTo>
                    <a:cubicBezTo>
                      <a:pt x="290" y="214"/>
                      <a:pt x="53" y="229"/>
                      <a:pt x="42" y="230"/>
                    </a:cubicBezTo>
                    <a:cubicBezTo>
                      <a:pt x="42" y="230"/>
                      <a:pt x="42" y="230"/>
                      <a:pt x="41" y="230"/>
                    </a:cubicBezTo>
                    <a:cubicBezTo>
                      <a:pt x="33" y="230"/>
                      <a:pt x="26" y="223"/>
                      <a:pt x="26" y="215"/>
                    </a:cubicBezTo>
                    <a:cubicBezTo>
                      <a:pt x="25" y="206"/>
                      <a:pt x="32" y="199"/>
                      <a:pt x="41" y="198"/>
                    </a:cubicBezTo>
                    <a:cubicBezTo>
                      <a:pt x="43" y="198"/>
                      <a:pt x="281" y="183"/>
                      <a:pt x="379" y="43"/>
                    </a:cubicBezTo>
                    <a:cubicBezTo>
                      <a:pt x="304" y="67"/>
                      <a:pt x="304" y="67"/>
                      <a:pt x="304" y="67"/>
                    </a:cubicBezTo>
                    <a:cubicBezTo>
                      <a:pt x="303" y="68"/>
                      <a:pt x="301" y="68"/>
                      <a:pt x="299" y="68"/>
                    </a:cubicBezTo>
                    <a:cubicBezTo>
                      <a:pt x="293" y="68"/>
                      <a:pt x="287" y="64"/>
                      <a:pt x="284" y="57"/>
                    </a:cubicBezTo>
                    <a:cubicBezTo>
                      <a:pt x="282" y="49"/>
                      <a:pt x="286" y="40"/>
                      <a:pt x="295" y="37"/>
                    </a:cubicBezTo>
                    <a:cubicBezTo>
                      <a:pt x="409" y="1"/>
                      <a:pt x="409" y="1"/>
                      <a:pt x="409" y="1"/>
                    </a:cubicBezTo>
                    <a:cubicBezTo>
                      <a:pt x="409" y="1"/>
                      <a:pt x="409" y="1"/>
                      <a:pt x="409" y="1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414" y="0"/>
                      <a:pt x="414" y="0"/>
                      <a:pt x="414" y="0"/>
                    </a:cubicBezTo>
                    <a:cubicBezTo>
                      <a:pt x="414" y="0"/>
                      <a:pt x="414" y="0"/>
                      <a:pt x="414" y="0"/>
                    </a:cubicBezTo>
                    <a:cubicBezTo>
                      <a:pt x="415" y="0"/>
                      <a:pt x="415" y="0"/>
                      <a:pt x="416" y="0"/>
                    </a:cubicBezTo>
                    <a:cubicBezTo>
                      <a:pt x="416" y="0"/>
                      <a:pt x="416" y="0"/>
                      <a:pt x="417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18" y="1"/>
                      <a:pt x="418" y="1"/>
                      <a:pt x="419" y="1"/>
                    </a:cubicBezTo>
                    <a:cubicBezTo>
                      <a:pt x="419" y="1"/>
                      <a:pt x="419" y="1"/>
                      <a:pt x="420" y="1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20" y="1"/>
                      <a:pt x="420" y="2"/>
                      <a:pt x="420" y="2"/>
                    </a:cubicBezTo>
                    <a:cubicBezTo>
                      <a:pt x="421" y="2"/>
                      <a:pt x="421" y="2"/>
                      <a:pt x="421" y="2"/>
                    </a:cubicBezTo>
                    <a:cubicBezTo>
                      <a:pt x="422" y="2"/>
                      <a:pt x="422" y="3"/>
                      <a:pt x="422" y="3"/>
                    </a:cubicBezTo>
                    <a:cubicBezTo>
                      <a:pt x="423" y="3"/>
                      <a:pt x="423" y="3"/>
                      <a:pt x="423" y="3"/>
                    </a:cubicBezTo>
                    <a:cubicBezTo>
                      <a:pt x="423" y="3"/>
                      <a:pt x="424" y="4"/>
                      <a:pt x="424" y="4"/>
                    </a:cubicBezTo>
                    <a:cubicBezTo>
                      <a:pt x="424" y="4"/>
                      <a:pt x="424" y="4"/>
                      <a:pt x="425" y="5"/>
                    </a:cubicBezTo>
                    <a:cubicBezTo>
                      <a:pt x="425" y="5"/>
                      <a:pt x="425" y="5"/>
                      <a:pt x="425" y="5"/>
                    </a:cubicBezTo>
                    <a:cubicBezTo>
                      <a:pt x="425" y="5"/>
                      <a:pt x="426" y="6"/>
                      <a:pt x="426" y="6"/>
                    </a:cubicBezTo>
                    <a:cubicBezTo>
                      <a:pt x="426" y="6"/>
                      <a:pt x="426" y="7"/>
                      <a:pt x="427" y="7"/>
                    </a:cubicBezTo>
                    <a:cubicBezTo>
                      <a:pt x="427" y="7"/>
                      <a:pt x="427" y="8"/>
                      <a:pt x="427" y="8"/>
                    </a:cubicBezTo>
                    <a:cubicBezTo>
                      <a:pt x="427" y="8"/>
                      <a:pt x="427" y="8"/>
                      <a:pt x="427" y="9"/>
                    </a:cubicBezTo>
                    <a:cubicBezTo>
                      <a:pt x="428" y="9"/>
                      <a:pt x="428" y="9"/>
                      <a:pt x="428" y="10"/>
                    </a:cubicBezTo>
                    <a:cubicBezTo>
                      <a:pt x="428" y="10"/>
                      <a:pt x="428" y="10"/>
                      <a:pt x="428" y="11"/>
                    </a:cubicBezTo>
                    <a:cubicBezTo>
                      <a:pt x="428" y="11"/>
                      <a:pt x="428" y="11"/>
                      <a:pt x="428" y="11"/>
                    </a:cubicBezTo>
                    <a:cubicBezTo>
                      <a:pt x="428" y="11"/>
                      <a:pt x="428" y="11"/>
                      <a:pt x="429" y="11"/>
                    </a:cubicBezTo>
                    <a:cubicBezTo>
                      <a:pt x="429" y="12"/>
                      <a:pt x="429" y="12"/>
                      <a:pt x="429" y="13"/>
                    </a:cubicBezTo>
                    <a:cubicBezTo>
                      <a:pt x="429" y="13"/>
                      <a:pt x="429" y="13"/>
                      <a:pt x="429" y="14"/>
                    </a:cubicBezTo>
                    <a:cubicBezTo>
                      <a:pt x="429" y="14"/>
                      <a:pt x="429" y="14"/>
                      <a:pt x="429" y="15"/>
                    </a:cubicBezTo>
                    <a:cubicBezTo>
                      <a:pt x="429" y="15"/>
                      <a:pt x="429" y="15"/>
                      <a:pt x="429" y="15"/>
                    </a:cubicBezTo>
                    <a:lnTo>
                      <a:pt x="432" y="127"/>
                    </a:lnTo>
                    <a:close/>
                    <a:moveTo>
                      <a:pt x="408" y="402"/>
                    </a:moveTo>
                    <a:cubicBezTo>
                      <a:pt x="408" y="393"/>
                      <a:pt x="401" y="386"/>
                      <a:pt x="392" y="386"/>
                    </a:cubicBezTo>
                    <a:cubicBezTo>
                      <a:pt x="16" y="386"/>
                      <a:pt x="16" y="386"/>
                      <a:pt x="16" y="386"/>
                    </a:cubicBezTo>
                    <a:cubicBezTo>
                      <a:pt x="7" y="386"/>
                      <a:pt x="0" y="393"/>
                      <a:pt x="0" y="402"/>
                    </a:cubicBezTo>
                    <a:cubicBezTo>
                      <a:pt x="0" y="410"/>
                      <a:pt x="7" y="417"/>
                      <a:pt x="16" y="417"/>
                    </a:cubicBezTo>
                    <a:cubicBezTo>
                      <a:pt x="392" y="417"/>
                      <a:pt x="392" y="417"/>
                      <a:pt x="392" y="417"/>
                    </a:cubicBezTo>
                    <a:cubicBezTo>
                      <a:pt x="401" y="417"/>
                      <a:pt x="408" y="410"/>
                      <a:pt x="408" y="402"/>
                    </a:cubicBezTo>
                    <a:close/>
                    <a:moveTo>
                      <a:pt x="343" y="150"/>
                    </a:moveTo>
                    <a:cubicBezTo>
                      <a:pt x="330" y="160"/>
                      <a:pt x="315" y="169"/>
                      <a:pt x="300" y="177"/>
                    </a:cubicBezTo>
                    <a:cubicBezTo>
                      <a:pt x="300" y="355"/>
                      <a:pt x="300" y="355"/>
                      <a:pt x="300" y="355"/>
                    </a:cubicBezTo>
                    <a:cubicBezTo>
                      <a:pt x="300" y="365"/>
                      <a:pt x="309" y="374"/>
                      <a:pt x="320" y="374"/>
                    </a:cubicBezTo>
                    <a:cubicBezTo>
                      <a:pt x="357" y="374"/>
                      <a:pt x="357" y="374"/>
                      <a:pt x="357" y="374"/>
                    </a:cubicBezTo>
                    <a:cubicBezTo>
                      <a:pt x="368" y="374"/>
                      <a:pt x="377" y="365"/>
                      <a:pt x="377" y="355"/>
                    </a:cubicBezTo>
                    <a:cubicBezTo>
                      <a:pt x="377" y="123"/>
                      <a:pt x="377" y="123"/>
                      <a:pt x="377" y="123"/>
                    </a:cubicBezTo>
                    <a:cubicBezTo>
                      <a:pt x="366" y="133"/>
                      <a:pt x="355" y="142"/>
                      <a:pt x="343" y="150"/>
                    </a:cubicBezTo>
                    <a:close/>
                    <a:moveTo>
                      <a:pt x="212" y="215"/>
                    </a:moveTo>
                    <a:cubicBezTo>
                      <a:pt x="212" y="215"/>
                      <a:pt x="211" y="216"/>
                      <a:pt x="211" y="216"/>
                    </a:cubicBezTo>
                    <a:cubicBezTo>
                      <a:pt x="211" y="355"/>
                      <a:pt x="211" y="355"/>
                      <a:pt x="211" y="355"/>
                    </a:cubicBezTo>
                    <a:cubicBezTo>
                      <a:pt x="211" y="365"/>
                      <a:pt x="219" y="374"/>
                      <a:pt x="230" y="374"/>
                    </a:cubicBezTo>
                    <a:cubicBezTo>
                      <a:pt x="267" y="374"/>
                      <a:pt x="267" y="374"/>
                      <a:pt x="267" y="374"/>
                    </a:cubicBezTo>
                    <a:cubicBezTo>
                      <a:pt x="278" y="374"/>
                      <a:pt x="287" y="365"/>
                      <a:pt x="287" y="355"/>
                    </a:cubicBezTo>
                    <a:cubicBezTo>
                      <a:pt x="287" y="184"/>
                      <a:pt x="287" y="184"/>
                      <a:pt x="287" y="184"/>
                    </a:cubicBezTo>
                    <a:cubicBezTo>
                      <a:pt x="264" y="196"/>
                      <a:pt x="239" y="206"/>
                      <a:pt x="212" y="215"/>
                    </a:cubicBezTo>
                    <a:close/>
                    <a:moveTo>
                      <a:pt x="121" y="239"/>
                    </a:moveTo>
                    <a:cubicBezTo>
                      <a:pt x="121" y="355"/>
                      <a:pt x="121" y="355"/>
                      <a:pt x="121" y="355"/>
                    </a:cubicBezTo>
                    <a:cubicBezTo>
                      <a:pt x="121" y="365"/>
                      <a:pt x="130" y="374"/>
                      <a:pt x="141" y="374"/>
                    </a:cubicBezTo>
                    <a:cubicBezTo>
                      <a:pt x="178" y="374"/>
                      <a:pt x="178" y="374"/>
                      <a:pt x="178" y="374"/>
                    </a:cubicBezTo>
                    <a:cubicBezTo>
                      <a:pt x="189" y="374"/>
                      <a:pt x="197" y="365"/>
                      <a:pt x="197" y="355"/>
                    </a:cubicBezTo>
                    <a:cubicBezTo>
                      <a:pt x="197" y="220"/>
                      <a:pt x="197" y="220"/>
                      <a:pt x="197" y="220"/>
                    </a:cubicBezTo>
                    <a:cubicBezTo>
                      <a:pt x="170" y="229"/>
                      <a:pt x="144" y="235"/>
                      <a:pt x="121" y="239"/>
                    </a:cubicBezTo>
                    <a:close/>
                    <a:moveTo>
                      <a:pt x="43" y="249"/>
                    </a:moveTo>
                    <a:cubicBezTo>
                      <a:pt x="43" y="249"/>
                      <a:pt x="42" y="249"/>
                      <a:pt x="41" y="249"/>
                    </a:cubicBezTo>
                    <a:cubicBezTo>
                      <a:pt x="38" y="249"/>
                      <a:pt x="35" y="249"/>
                      <a:pt x="31" y="248"/>
                    </a:cubicBezTo>
                    <a:cubicBezTo>
                      <a:pt x="31" y="355"/>
                      <a:pt x="31" y="355"/>
                      <a:pt x="31" y="355"/>
                    </a:cubicBezTo>
                    <a:cubicBezTo>
                      <a:pt x="31" y="365"/>
                      <a:pt x="40" y="374"/>
                      <a:pt x="51" y="374"/>
                    </a:cubicBezTo>
                    <a:cubicBezTo>
                      <a:pt x="88" y="374"/>
                      <a:pt x="88" y="374"/>
                      <a:pt x="88" y="374"/>
                    </a:cubicBezTo>
                    <a:cubicBezTo>
                      <a:pt x="99" y="374"/>
                      <a:pt x="108" y="365"/>
                      <a:pt x="108" y="355"/>
                    </a:cubicBezTo>
                    <a:cubicBezTo>
                      <a:pt x="108" y="241"/>
                      <a:pt x="108" y="241"/>
                      <a:pt x="108" y="241"/>
                    </a:cubicBezTo>
                    <a:cubicBezTo>
                      <a:pt x="73" y="247"/>
                      <a:pt x="48" y="249"/>
                      <a:pt x="43" y="249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272316" y="1446004"/>
            <a:ext cx="2073285" cy="4028414"/>
            <a:chOff x="6273130" y="1445669"/>
            <a:chExt cx="2073555" cy="4027481"/>
          </a:xfrm>
        </p:grpSpPr>
        <p:sp>
          <p:nvSpPr>
            <p:cNvPr id="46" name="TextBox 8"/>
            <p:cNvSpPr txBox="1">
              <a:spLocks noChangeArrowheads="1"/>
            </p:cNvSpPr>
            <p:nvPr/>
          </p:nvSpPr>
          <p:spPr bwMode="auto">
            <a:xfrm>
              <a:off x="6273130" y="3441825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273130" y="1445669"/>
              <a:ext cx="2053266" cy="1811881"/>
              <a:chOff x="6273130" y="1445669"/>
              <a:chExt cx="2053266" cy="1811881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273130" y="1914523"/>
                <a:ext cx="2053266" cy="134302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830910" y="1445669"/>
                <a:ext cx="937707" cy="9377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TextBox 26"/>
              <p:cNvSpPr txBox="1">
                <a:spLocks noChangeArrowheads="1"/>
              </p:cNvSpPr>
              <p:nvPr/>
            </p:nvSpPr>
            <p:spPr bwMode="auto">
              <a:xfrm>
                <a:off x="6437989" y="2652177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18"/>
              <p:cNvSpPr>
                <a:spLocks noEditPoints="1"/>
              </p:cNvSpPr>
              <p:nvPr/>
            </p:nvSpPr>
            <p:spPr bwMode="auto">
              <a:xfrm>
                <a:off x="7121546" y="1719415"/>
                <a:ext cx="356434" cy="357001"/>
              </a:xfrm>
              <a:custGeom>
                <a:avLst/>
                <a:gdLst>
                  <a:gd name="T0" fmla="*/ 28 w 431"/>
                  <a:gd name="T1" fmla="*/ 366 h 432"/>
                  <a:gd name="T2" fmla="*/ 111 w 431"/>
                  <a:gd name="T3" fmla="*/ 380 h 432"/>
                  <a:gd name="T4" fmla="*/ 180 w 431"/>
                  <a:gd name="T5" fmla="*/ 429 h 432"/>
                  <a:gd name="T6" fmla="*/ 241 w 431"/>
                  <a:gd name="T7" fmla="*/ 403 h 432"/>
                  <a:gd name="T8" fmla="*/ 255 w 431"/>
                  <a:gd name="T9" fmla="*/ 320 h 432"/>
                  <a:gd name="T10" fmla="*/ 303 w 431"/>
                  <a:gd name="T11" fmla="*/ 252 h 432"/>
                  <a:gd name="T12" fmla="*/ 278 w 431"/>
                  <a:gd name="T13" fmla="*/ 191 h 432"/>
                  <a:gd name="T14" fmla="*/ 195 w 431"/>
                  <a:gd name="T15" fmla="*/ 177 h 432"/>
                  <a:gd name="T16" fmla="*/ 127 w 431"/>
                  <a:gd name="T17" fmla="*/ 128 h 432"/>
                  <a:gd name="T18" fmla="*/ 66 w 431"/>
                  <a:gd name="T19" fmla="*/ 154 h 432"/>
                  <a:gd name="T20" fmla="*/ 52 w 431"/>
                  <a:gd name="T21" fmla="*/ 236 h 432"/>
                  <a:gd name="T22" fmla="*/ 3 w 431"/>
                  <a:gd name="T23" fmla="*/ 305 h 432"/>
                  <a:gd name="T24" fmla="*/ 153 w 431"/>
                  <a:gd name="T25" fmla="*/ 210 h 432"/>
                  <a:gd name="T26" fmla="*/ 153 w 431"/>
                  <a:gd name="T27" fmla="*/ 347 h 432"/>
                  <a:gd name="T28" fmla="*/ 153 w 431"/>
                  <a:gd name="T29" fmla="*/ 210 h 432"/>
                  <a:gd name="T30" fmla="*/ 428 w 431"/>
                  <a:gd name="T31" fmla="*/ 68 h 432"/>
                  <a:gd name="T32" fmla="*/ 382 w 431"/>
                  <a:gd name="T33" fmla="*/ 43 h 432"/>
                  <a:gd name="T34" fmla="*/ 351 w 431"/>
                  <a:gd name="T35" fmla="*/ 0 h 432"/>
                  <a:gd name="T36" fmla="*/ 310 w 431"/>
                  <a:gd name="T37" fmla="*/ 3 h 432"/>
                  <a:gd name="T38" fmla="*/ 285 w 431"/>
                  <a:gd name="T39" fmla="*/ 49 h 432"/>
                  <a:gd name="T40" fmla="*/ 243 w 431"/>
                  <a:gd name="T41" fmla="*/ 80 h 432"/>
                  <a:gd name="T42" fmla="*/ 246 w 431"/>
                  <a:gd name="T43" fmla="*/ 121 h 432"/>
                  <a:gd name="T44" fmla="*/ 292 w 431"/>
                  <a:gd name="T45" fmla="*/ 146 h 432"/>
                  <a:gd name="T46" fmla="*/ 323 w 431"/>
                  <a:gd name="T47" fmla="*/ 189 h 432"/>
                  <a:gd name="T48" fmla="*/ 364 w 431"/>
                  <a:gd name="T49" fmla="*/ 186 h 432"/>
                  <a:gd name="T50" fmla="*/ 389 w 431"/>
                  <a:gd name="T51" fmla="*/ 140 h 432"/>
                  <a:gd name="T52" fmla="*/ 431 w 431"/>
                  <a:gd name="T53" fmla="*/ 109 h 432"/>
                  <a:gd name="T54" fmla="*/ 378 w 431"/>
                  <a:gd name="T55" fmla="*/ 108 h 432"/>
                  <a:gd name="T56" fmla="*/ 296 w 431"/>
                  <a:gd name="T57" fmla="*/ 81 h 432"/>
                  <a:gd name="T58" fmla="*/ 378 w 431"/>
                  <a:gd name="T59" fmla="*/ 108 h 432"/>
                  <a:gd name="T60" fmla="*/ 425 w 431"/>
                  <a:gd name="T61" fmla="*/ 335 h 432"/>
                  <a:gd name="T62" fmla="*/ 393 w 431"/>
                  <a:gd name="T63" fmla="*/ 317 h 432"/>
                  <a:gd name="T64" fmla="*/ 371 w 431"/>
                  <a:gd name="T65" fmla="*/ 288 h 432"/>
                  <a:gd name="T66" fmla="*/ 343 w 431"/>
                  <a:gd name="T67" fmla="*/ 290 h 432"/>
                  <a:gd name="T68" fmla="*/ 325 w 431"/>
                  <a:gd name="T69" fmla="*/ 322 h 432"/>
                  <a:gd name="T70" fmla="*/ 296 w 431"/>
                  <a:gd name="T71" fmla="*/ 343 h 432"/>
                  <a:gd name="T72" fmla="*/ 298 w 431"/>
                  <a:gd name="T73" fmla="*/ 372 h 432"/>
                  <a:gd name="T74" fmla="*/ 330 w 431"/>
                  <a:gd name="T75" fmla="*/ 389 h 432"/>
                  <a:gd name="T76" fmla="*/ 351 w 431"/>
                  <a:gd name="T77" fmla="*/ 419 h 432"/>
                  <a:gd name="T78" fmla="*/ 380 w 431"/>
                  <a:gd name="T79" fmla="*/ 417 h 432"/>
                  <a:gd name="T80" fmla="*/ 397 w 431"/>
                  <a:gd name="T81" fmla="*/ 385 h 432"/>
                  <a:gd name="T82" fmla="*/ 427 w 431"/>
                  <a:gd name="T83" fmla="*/ 363 h 432"/>
                  <a:gd name="T84" fmla="*/ 390 w 431"/>
                  <a:gd name="T85" fmla="*/ 363 h 432"/>
                  <a:gd name="T86" fmla="*/ 333 w 431"/>
                  <a:gd name="T87" fmla="*/ 344 h 432"/>
                  <a:gd name="T88" fmla="*/ 390 w 431"/>
                  <a:gd name="T89" fmla="*/ 363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1" h="432">
                    <a:moveTo>
                      <a:pt x="52" y="320"/>
                    </a:moveTo>
                    <a:cubicBezTo>
                      <a:pt x="58" y="336"/>
                      <a:pt x="48" y="355"/>
                      <a:pt x="28" y="366"/>
                    </a:cubicBezTo>
                    <a:cubicBezTo>
                      <a:pt x="39" y="381"/>
                      <a:pt x="52" y="393"/>
                      <a:pt x="66" y="403"/>
                    </a:cubicBezTo>
                    <a:cubicBezTo>
                      <a:pt x="77" y="384"/>
                      <a:pt x="96" y="374"/>
                      <a:pt x="111" y="380"/>
                    </a:cubicBezTo>
                    <a:cubicBezTo>
                      <a:pt x="126" y="386"/>
                      <a:pt x="132" y="407"/>
                      <a:pt x="127" y="429"/>
                    </a:cubicBezTo>
                    <a:cubicBezTo>
                      <a:pt x="144" y="432"/>
                      <a:pt x="162" y="432"/>
                      <a:pt x="180" y="429"/>
                    </a:cubicBezTo>
                    <a:cubicBezTo>
                      <a:pt x="174" y="407"/>
                      <a:pt x="180" y="386"/>
                      <a:pt x="195" y="380"/>
                    </a:cubicBezTo>
                    <a:cubicBezTo>
                      <a:pt x="210" y="374"/>
                      <a:pt x="229" y="384"/>
                      <a:pt x="241" y="403"/>
                    </a:cubicBezTo>
                    <a:cubicBezTo>
                      <a:pt x="256" y="393"/>
                      <a:pt x="268" y="380"/>
                      <a:pt x="278" y="366"/>
                    </a:cubicBezTo>
                    <a:cubicBezTo>
                      <a:pt x="259" y="355"/>
                      <a:pt x="248" y="336"/>
                      <a:pt x="255" y="320"/>
                    </a:cubicBezTo>
                    <a:cubicBezTo>
                      <a:pt x="261" y="305"/>
                      <a:pt x="282" y="299"/>
                      <a:pt x="303" y="305"/>
                    </a:cubicBezTo>
                    <a:cubicBezTo>
                      <a:pt x="307" y="288"/>
                      <a:pt x="307" y="270"/>
                      <a:pt x="303" y="252"/>
                    </a:cubicBezTo>
                    <a:cubicBezTo>
                      <a:pt x="282" y="258"/>
                      <a:pt x="261" y="252"/>
                      <a:pt x="255" y="236"/>
                    </a:cubicBezTo>
                    <a:cubicBezTo>
                      <a:pt x="248" y="221"/>
                      <a:pt x="259" y="202"/>
                      <a:pt x="278" y="191"/>
                    </a:cubicBezTo>
                    <a:cubicBezTo>
                      <a:pt x="268" y="176"/>
                      <a:pt x="255" y="164"/>
                      <a:pt x="241" y="154"/>
                    </a:cubicBezTo>
                    <a:cubicBezTo>
                      <a:pt x="229" y="173"/>
                      <a:pt x="210" y="183"/>
                      <a:pt x="195" y="177"/>
                    </a:cubicBezTo>
                    <a:cubicBezTo>
                      <a:pt x="180" y="171"/>
                      <a:pt x="174" y="150"/>
                      <a:pt x="180" y="128"/>
                    </a:cubicBezTo>
                    <a:cubicBezTo>
                      <a:pt x="163" y="125"/>
                      <a:pt x="145" y="125"/>
                      <a:pt x="127" y="128"/>
                    </a:cubicBezTo>
                    <a:cubicBezTo>
                      <a:pt x="132" y="150"/>
                      <a:pt x="126" y="171"/>
                      <a:pt x="111" y="177"/>
                    </a:cubicBezTo>
                    <a:cubicBezTo>
                      <a:pt x="96" y="183"/>
                      <a:pt x="77" y="173"/>
                      <a:pt x="66" y="154"/>
                    </a:cubicBezTo>
                    <a:cubicBezTo>
                      <a:pt x="51" y="164"/>
                      <a:pt x="38" y="177"/>
                      <a:pt x="28" y="191"/>
                    </a:cubicBezTo>
                    <a:cubicBezTo>
                      <a:pt x="48" y="202"/>
                      <a:pt x="58" y="221"/>
                      <a:pt x="52" y="236"/>
                    </a:cubicBezTo>
                    <a:cubicBezTo>
                      <a:pt x="46" y="252"/>
                      <a:pt x="25" y="258"/>
                      <a:pt x="3" y="252"/>
                    </a:cubicBezTo>
                    <a:cubicBezTo>
                      <a:pt x="0" y="269"/>
                      <a:pt x="0" y="287"/>
                      <a:pt x="3" y="305"/>
                    </a:cubicBezTo>
                    <a:cubicBezTo>
                      <a:pt x="25" y="299"/>
                      <a:pt x="46" y="305"/>
                      <a:pt x="52" y="320"/>
                    </a:cubicBezTo>
                    <a:close/>
                    <a:moveTo>
                      <a:pt x="153" y="210"/>
                    </a:moveTo>
                    <a:cubicBezTo>
                      <a:pt x="191" y="210"/>
                      <a:pt x="222" y="240"/>
                      <a:pt x="222" y="278"/>
                    </a:cubicBezTo>
                    <a:cubicBezTo>
                      <a:pt x="222" y="316"/>
                      <a:pt x="191" y="347"/>
                      <a:pt x="153" y="347"/>
                    </a:cubicBezTo>
                    <a:cubicBezTo>
                      <a:pt x="115" y="347"/>
                      <a:pt x="84" y="316"/>
                      <a:pt x="84" y="278"/>
                    </a:cubicBezTo>
                    <a:cubicBezTo>
                      <a:pt x="84" y="240"/>
                      <a:pt x="115" y="210"/>
                      <a:pt x="153" y="210"/>
                    </a:cubicBezTo>
                    <a:close/>
                    <a:moveTo>
                      <a:pt x="405" y="90"/>
                    </a:moveTo>
                    <a:cubicBezTo>
                      <a:pt x="405" y="80"/>
                      <a:pt x="415" y="71"/>
                      <a:pt x="428" y="68"/>
                    </a:cubicBezTo>
                    <a:cubicBezTo>
                      <a:pt x="425" y="57"/>
                      <a:pt x="420" y="47"/>
                      <a:pt x="414" y="38"/>
                    </a:cubicBezTo>
                    <a:cubicBezTo>
                      <a:pt x="403" y="47"/>
                      <a:pt x="390" y="50"/>
                      <a:pt x="382" y="43"/>
                    </a:cubicBezTo>
                    <a:cubicBezTo>
                      <a:pt x="374" y="36"/>
                      <a:pt x="375" y="23"/>
                      <a:pt x="383" y="11"/>
                    </a:cubicBezTo>
                    <a:cubicBezTo>
                      <a:pt x="373" y="6"/>
                      <a:pt x="362" y="2"/>
                      <a:pt x="351" y="0"/>
                    </a:cubicBezTo>
                    <a:cubicBezTo>
                      <a:pt x="350" y="14"/>
                      <a:pt x="342" y="25"/>
                      <a:pt x="332" y="26"/>
                    </a:cubicBezTo>
                    <a:cubicBezTo>
                      <a:pt x="322" y="27"/>
                      <a:pt x="313" y="17"/>
                      <a:pt x="310" y="3"/>
                    </a:cubicBezTo>
                    <a:cubicBezTo>
                      <a:pt x="299" y="6"/>
                      <a:pt x="289" y="11"/>
                      <a:pt x="280" y="18"/>
                    </a:cubicBezTo>
                    <a:cubicBezTo>
                      <a:pt x="290" y="28"/>
                      <a:pt x="292" y="42"/>
                      <a:pt x="285" y="49"/>
                    </a:cubicBezTo>
                    <a:cubicBezTo>
                      <a:pt x="279" y="57"/>
                      <a:pt x="265" y="57"/>
                      <a:pt x="253" y="49"/>
                    </a:cubicBezTo>
                    <a:cubicBezTo>
                      <a:pt x="248" y="58"/>
                      <a:pt x="244" y="69"/>
                      <a:pt x="243" y="80"/>
                    </a:cubicBezTo>
                    <a:cubicBezTo>
                      <a:pt x="257" y="81"/>
                      <a:pt x="268" y="89"/>
                      <a:pt x="269" y="99"/>
                    </a:cubicBezTo>
                    <a:cubicBezTo>
                      <a:pt x="269" y="109"/>
                      <a:pt x="259" y="118"/>
                      <a:pt x="246" y="121"/>
                    </a:cubicBezTo>
                    <a:cubicBezTo>
                      <a:pt x="249" y="132"/>
                      <a:pt x="254" y="142"/>
                      <a:pt x="260" y="151"/>
                    </a:cubicBezTo>
                    <a:cubicBezTo>
                      <a:pt x="271" y="142"/>
                      <a:pt x="284" y="139"/>
                      <a:pt x="292" y="146"/>
                    </a:cubicBezTo>
                    <a:cubicBezTo>
                      <a:pt x="299" y="153"/>
                      <a:pt x="299" y="166"/>
                      <a:pt x="291" y="178"/>
                    </a:cubicBezTo>
                    <a:cubicBezTo>
                      <a:pt x="301" y="183"/>
                      <a:pt x="311" y="187"/>
                      <a:pt x="323" y="189"/>
                    </a:cubicBezTo>
                    <a:cubicBezTo>
                      <a:pt x="324" y="175"/>
                      <a:pt x="331" y="164"/>
                      <a:pt x="342" y="163"/>
                    </a:cubicBezTo>
                    <a:cubicBezTo>
                      <a:pt x="352" y="162"/>
                      <a:pt x="361" y="172"/>
                      <a:pt x="364" y="186"/>
                    </a:cubicBezTo>
                    <a:cubicBezTo>
                      <a:pt x="375" y="183"/>
                      <a:pt x="385" y="178"/>
                      <a:pt x="393" y="171"/>
                    </a:cubicBezTo>
                    <a:cubicBezTo>
                      <a:pt x="384" y="161"/>
                      <a:pt x="382" y="147"/>
                      <a:pt x="389" y="140"/>
                    </a:cubicBezTo>
                    <a:cubicBezTo>
                      <a:pt x="395" y="132"/>
                      <a:pt x="409" y="132"/>
                      <a:pt x="420" y="140"/>
                    </a:cubicBezTo>
                    <a:cubicBezTo>
                      <a:pt x="426" y="131"/>
                      <a:pt x="429" y="120"/>
                      <a:pt x="431" y="109"/>
                    </a:cubicBezTo>
                    <a:cubicBezTo>
                      <a:pt x="417" y="108"/>
                      <a:pt x="406" y="100"/>
                      <a:pt x="405" y="90"/>
                    </a:cubicBezTo>
                    <a:close/>
                    <a:moveTo>
                      <a:pt x="378" y="108"/>
                    </a:moveTo>
                    <a:cubicBezTo>
                      <a:pt x="370" y="131"/>
                      <a:pt x="346" y="143"/>
                      <a:pt x="323" y="135"/>
                    </a:cubicBezTo>
                    <a:cubicBezTo>
                      <a:pt x="301" y="128"/>
                      <a:pt x="289" y="103"/>
                      <a:pt x="296" y="81"/>
                    </a:cubicBezTo>
                    <a:cubicBezTo>
                      <a:pt x="304" y="58"/>
                      <a:pt x="328" y="46"/>
                      <a:pt x="351" y="54"/>
                    </a:cubicBezTo>
                    <a:cubicBezTo>
                      <a:pt x="373" y="61"/>
                      <a:pt x="385" y="86"/>
                      <a:pt x="378" y="108"/>
                    </a:cubicBezTo>
                    <a:close/>
                    <a:moveTo>
                      <a:pt x="409" y="350"/>
                    </a:moveTo>
                    <a:cubicBezTo>
                      <a:pt x="409" y="343"/>
                      <a:pt x="416" y="337"/>
                      <a:pt x="425" y="335"/>
                    </a:cubicBezTo>
                    <a:cubicBezTo>
                      <a:pt x="423" y="327"/>
                      <a:pt x="419" y="320"/>
                      <a:pt x="415" y="314"/>
                    </a:cubicBezTo>
                    <a:cubicBezTo>
                      <a:pt x="407" y="320"/>
                      <a:pt x="398" y="322"/>
                      <a:pt x="393" y="317"/>
                    </a:cubicBezTo>
                    <a:cubicBezTo>
                      <a:pt x="387" y="313"/>
                      <a:pt x="388" y="303"/>
                      <a:pt x="393" y="295"/>
                    </a:cubicBezTo>
                    <a:cubicBezTo>
                      <a:pt x="387" y="291"/>
                      <a:pt x="379" y="289"/>
                      <a:pt x="371" y="288"/>
                    </a:cubicBezTo>
                    <a:cubicBezTo>
                      <a:pt x="371" y="297"/>
                      <a:pt x="365" y="305"/>
                      <a:pt x="358" y="306"/>
                    </a:cubicBezTo>
                    <a:cubicBezTo>
                      <a:pt x="351" y="306"/>
                      <a:pt x="345" y="299"/>
                      <a:pt x="343" y="290"/>
                    </a:cubicBezTo>
                    <a:cubicBezTo>
                      <a:pt x="335" y="292"/>
                      <a:pt x="328" y="295"/>
                      <a:pt x="322" y="300"/>
                    </a:cubicBezTo>
                    <a:cubicBezTo>
                      <a:pt x="328" y="307"/>
                      <a:pt x="330" y="316"/>
                      <a:pt x="325" y="322"/>
                    </a:cubicBezTo>
                    <a:cubicBezTo>
                      <a:pt x="321" y="327"/>
                      <a:pt x="311" y="327"/>
                      <a:pt x="303" y="321"/>
                    </a:cubicBezTo>
                    <a:cubicBezTo>
                      <a:pt x="299" y="328"/>
                      <a:pt x="297" y="336"/>
                      <a:pt x="296" y="343"/>
                    </a:cubicBezTo>
                    <a:cubicBezTo>
                      <a:pt x="306" y="344"/>
                      <a:pt x="313" y="349"/>
                      <a:pt x="314" y="356"/>
                    </a:cubicBezTo>
                    <a:cubicBezTo>
                      <a:pt x="314" y="364"/>
                      <a:pt x="307" y="370"/>
                      <a:pt x="298" y="372"/>
                    </a:cubicBezTo>
                    <a:cubicBezTo>
                      <a:pt x="300" y="380"/>
                      <a:pt x="303" y="387"/>
                      <a:pt x="308" y="393"/>
                    </a:cubicBezTo>
                    <a:cubicBezTo>
                      <a:pt x="315" y="386"/>
                      <a:pt x="325" y="385"/>
                      <a:pt x="330" y="389"/>
                    </a:cubicBezTo>
                    <a:cubicBezTo>
                      <a:pt x="335" y="394"/>
                      <a:pt x="335" y="403"/>
                      <a:pt x="330" y="412"/>
                    </a:cubicBezTo>
                    <a:cubicBezTo>
                      <a:pt x="336" y="415"/>
                      <a:pt x="344" y="418"/>
                      <a:pt x="351" y="419"/>
                    </a:cubicBezTo>
                    <a:cubicBezTo>
                      <a:pt x="352" y="409"/>
                      <a:pt x="358" y="401"/>
                      <a:pt x="365" y="401"/>
                    </a:cubicBezTo>
                    <a:cubicBezTo>
                      <a:pt x="372" y="400"/>
                      <a:pt x="378" y="407"/>
                      <a:pt x="380" y="417"/>
                    </a:cubicBezTo>
                    <a:cubicBezTo>
                      <a:pt x="388" y="415"/>
                      <a:pt x="395" y="411"/>
                      <a:pt x="401" y="407"/>
                    </a:cubicBezTo>
                    <a:cubicBezTo>
                      <a:pt x="394" y="399"/>
                      <a:pt x="393" y="390"/>
                      <a:pt x="397" y="385"/>
                    </a:cubicBezTo>
                    <a:cubicBezTo>
                      <a:pt x="402" y="379"/>
                      <a:pt x="411" y="380"/>
                      <a:pt x="420" y="385"/>
                    </a:cubicBezTo>
                    <a:cubicBezTo>
                      <a:pt x="423" y="378"/>
                      <a:pt x="426" y="371"/>
                      <a:pt x="427" y="363"/>
                    </a:cubicBezTo>
                    <a:cubicBezTo>
                      <a:pt x="417" y="363"/>
                      <a:pt x="410" y="357"/>
                      <a:pt x="409" y="350"/>
                    </a:cubicBezTo>
                    <a:close/>
                    <a:moveTo>
                      <a:pt x="390" y="363"/>
                    </a:moveTo>
                    <a:cubicBezTo>
                      <a:pt x="385" y="379"/>
                      <a:pt x="367" y="387"/>
                      <a:pt x="352" y="382"/>
                    </a:cubicBezTo>
                    <a:cubicBezTo>
                      <a:pt x="336" y="376"/>
                      <a:pt x="328" y="359"/>
                      <a:pt x="333" y="344"/>
                    </a:cubicBezTo>
                    <a:cubicBezTo>
                      <a:pt x="338" y="328"/>
                      <a:pt x="355" y="320"/>
                      <a:pt x="371" y="325"/>
                    </a:cubicBezTo>
                    <a:cubicBezTo>
                      <a:pt x="387" y="330"/>
                      <a:pt x="395" y="347"/>
                      <a:pt x="390" y="363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399248" y="1446004"/>
            <a:ext cx="2073285" cy="4028414"/>
            <a:chOff x="1399428" y="1445669"/>
            <a:chExt cx="2073555" cy="4027481"/>
          </a:xfrm>
        </p:grpSpPr>
        <p:sp>
          <p:nvSpPr>
            <p:cNvPr id="44" name="TextBox 8"/>
            <p:cNvSpPr txBox="1">
              <a:spLocks noChangeArrowheads="1"/>
            </p:cNvSpPr>
            <p:nvPr/>
          </p:nvSpPr>
          <p:spPr bwMode="auto">
            <a:xfrm>
              <a:off x="1399428" y="3441825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399428" y="1445669"/>
              <a:ext cx="2053266" cy="1811881"/>
              <a:chOff x="1399428" y="1445669"/>
              <a:chExt cx="2053266" cy="1811881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399428" y="1914523"/>
                <a:ext cx="2053266" cy="134302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957208" y="1445669"/>
                <a:ext cx="937707" cy="9377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TextBox 26"/>
              <p:cNvSpPr txBox="1">
                <a:spLocks noChangeArrowheads="1"/>
              </p:cNvSpPr>
              <p:nvPr/>
            </p:nvSpPr>
            <p:spPr bwMode="auto">
              <a:xfrm>
                <a:off x="1508803" y="2652177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77"/>
              <p:cNvSpPr>
                <a:spLocks noEditPoints="1"/>
              </p:cNvSpPr>
              <p:nvPr/>
            </p:nvSpPr>
            <p:spPr bwMode="auto">
              <a:xfrm>
                <a:off x="2250977" y="1771003"/>
                <a:ext cx="367426" cy="372512"/>
              </a:xfrm>
              <a:custGeom>
                <a:avLst/>
                <a:gdLst>
                  <a:gd name="T0" fmla="*/ 74 w 84"/>
                  <a:gd name="T1" fmla="*/ 40 h 85"/>
                  <a:gd name="T2" fmla="*/ 81 w 84"/>
                  <a:gd name="T3" fmla="*/ 34 h 85"/>
                  <a:gd name="T4" fmla="*/ 81 w 84"/>
                  <a:gd name="T5" fmla="*/ 21 h 85"/>
                  <a:gd name="T6" fmla="*/ 63 w 84"/>
                  <a:gd name="T7" fmla="*/ 3 h 85"/>
                  <a:gd name="T8" fmla="*/ 50 w 84"/>
                  <a:gd name="T9" fmla="*/ 3 h 85"/>
                  <a:gd name="T10" fmla="*/ 44 w 84"/>
                  <a:gd name="T11" fmla="*/ 9 h 85"/>
                  <a:gd name="T12" fmla="*/ 74 w 84"/>
                  <a:gd name="T13" fmla="*/ 40 h 85"/>
                  <a:gd name="T14" fmla="*/ 49 w 84"/>
                  <a:gd name="T15" fmla="*/ 21 h 85"/>
                  <a:gd name="T16" fmla="*/ 63 w 84"/>
                  <a:gd name="T17" fmla="*/ 35 h 85"/>
                  <a:gd name="T18" fmla="*/ 71 w 84"/>
                  <a:gd name="T19" fmla="*/ 43 h 85"/>
                  <a:gd name="T20" fmla="*/ 40 w 84"/>
                  <a:gd name="T21" fmla="*/ 74 h 85"/>
                  <a:gd name="T22" fmla="*/ 32 w 84"/>
                  <a:gd name="T23" fmla="*/ 66 h 85"/>
                  <a:gd name="T24" fmla="*/ 18 w 84"/>
                  <a:gd name="T25" fmla="*/ 53 h 85"/>
                  <a:gd name="T26" fmla="*/ 39 w 84"/>
                  <a:gd name="T27" fmla="*/ 33 h 85"/>
                  <a:gd name="T28" fmla="*/ 37 w 84"/>
                  <a:gd name="T29" fmla="*/ 31 h 85"/>
                  <a:gd name="T30" fmla="*/ 15 w 84"/>
                  <a:gd name="T31" fmla="*/ 52 h 85"/>
                  <a:gd name="T32" fmla="*/ 9 w 84"/>
                  <a:gd name="T33" fmla="*/ 44 h 85"/>
                  <a:gd name="T34" fmla="*/ 41 w 84"/>
                  <a:gd name="T35" fmla="*/ 13 h 85"/>
                  <a:gd name="T36" fmla="*/ 49 w 84"/>
                  <a:gd name="T37" fmla="*/ 21 h 85"/>
                  <a:gd name="T38" fmla="*/ 4 w 84"/>
                  <a:gd name="T39" fmla="*/ 62 h 85"/>
                  <a:gd name="T40" fmla="*/ 0 w 84"/>
                  <a:gd name="T41" fmla="*/ 79 h 85"/>
                  <a:gd name="T42" fmla="*/ 6 w 84"/>
                  <a:gd name="T43" fmla="*/ 85 h 85"/>
                  <a:gd name="T44" fmla="*/ 23 w 84"/>
                  <a:gd name="T45" fmla="*/ 81 h 85"/>
                  <a:gd name="T46" fmla="*/ 4 w 84"/>
                  <a:gd name="T47" fmla="*/ 6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85">
                    <a:moveTo>
                      <a:pt x="74" y="40"/>
                    </a:moveTo>
                    <a:cubicBezTo>
                      <a:pt x="81" y="34"/>
                      <a:pt x="81" y="34"/>
                      <a:pt x="81" y="34"/>
                    </a:cubicBezTo>
                    <a:cubicBezTo>
                      <a:pt x="84" y="30"/>
                      <a:pt x="84" y="24"/>
                      <a:pt x="81" y="21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59" y="0"/>
                      <a:pt x="54" y="0"/>
                      <a:pt x="50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74" y="40"/>
                      <a:pt x="74" y="40"/>
                      <a:pt x="74" y="40"/>
                    </a:cubicBezTo>
                    <a:close/>
                    <a:moveTo>
                      <a:pt x="49" y="21"/>
                    </a:moveTo>
                    <a:cubicBezTo>
                      <a:pt x="63" y="35"/>
                      <a:pt x="63" y="35"/>
                      <a:pt x="63" y="35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33" y="76"/>
                      <a:pt x="31" y="72"/>
                      <a:pt x="32" y="66"/>
                    </a:cubicBezTo>
                    <a:cubicBezTo>
                      <a:pt x="25" y="65"/>
                      <a:pt x="19" y="62"/>
                      <a:pt x="18" y="5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0" y="52"/>
                      <a:pt x="9" y="49"/>
                      <a:pt x="9" y="44"/>
                    </a:cubicBezTo>
                    <a:cubicBezTo>
                      <a:pt x="20" y="33"/>
                      <a:pt x="30" y="23"/>
                      <a:pt x="41" y="13"/>
                    </a:cubicBezTo>
                    <a:cubicBezTo>
                      <a:pt x="49" y="21"/>
                      <a:pt x="49" y="21"/>
                      <a:pt x="49" y="21"/>
                    </a:cubicBezTo>
                    <a:close/>
                    <a:moveTo>
                      <a:pt x="4" y="62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6" y="85"/>
                      <a:pt x="6" y="85"/>
                      <a:pt x="6" y="85"/>
                    </a:cubicBezTo>
                    <a:cubicBezTo>
                      <a:pt x="23" y="81"/>
                      <a:pt x="23" y="81"/>
                      <a:pt x="23" y="81"/>
                    </a:cubicBezTo>
                    <a:lnTo>
                      <a:pt x="4" y="62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835782" y="1446004"/>
            <a:ext cx="2073285" cy="4028414"/>
            <a:chOff x="3836279" y="1445669"/>
            <a:chExt cx="2073555" cy="4027481"/>
          </a:xfrm>
        </p:grpSpPr>
        <p:sp>
          <p:nvSpPr>
            <p:cNvPr id="45" name="TextBox 8"/>
            <p:cNvSpPr txBox="1">
              <a:spLocks noChangeArrowheads="1"/>
            </p:cNvSpPr>
            <p:nvPr/>
          </p:nvSpPr>
          <p:spPr bwMode="auto">
            <a:xfrm>
              <a:off x="3836279" y="3441825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836279" y="1445669"/>
              <a:ext cx="2053266" cy="1811881"/>
              <a:chOff x="3836279" y="1445669"/>
              <a:chExt cx="2053266" cy="1811881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3836279" y="1914523"/>
                <a:ext cx="2053266" cy="134302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4394059" y="1445669"/>
                <a:ext cx="937707" cy="9377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TextBox 26"/>
              <p:cNvSpPr txBox="1">
                <a:spLocks noChangeArrowheads="1"/>
              </p:cNvSpPr>
              <p:nvPr/>
            </p:nvSpPr>
            <p:spPr bwMode="auto">
              <a:xfrm>
                <a:off x="4001138" y="2652177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147"/>
              <p:cNvSpPr>
                <a:spLocks noEditPoints="1"/>
              </p:cNvSpPr>
              <p:nvPr/>
            </p:nvSpPr>
            <p:spPr bwMode="auto">
              <a:xfrm>
                <a:off x="4655043" y="1771003"/>
                <a:ext cx="415738" cy="311486"/>
              </a:xfrm>
              <a:custGeom>
                <a:avLst/>
                <a:gdLst>
                  <a:gd name="T0" fmla="*/ 27 w 95"/>
                  <a:gd name="T1" fmla="*/ 19 h 71"/>
                  <a:gd name="T2" fmla="*/ 48 w 95"/>
                  <a:gd name="T3" fmla="*/ 1 h 71"/>
                  <a:gd name="T4" fmla="*/ 54 w 95"/>
                  <a:gd name="T5" fmla="*/ 1 h 71"/>
                  <a:gd name="T6" fmla="*/ 54 w 95"/>
                  <a:gd name="T7" fmla="*/ 4 h 71"/>
                  <a:gd name="T8" fmla="*/ 54 w 95"/>
                  <a:gd name="T9" fmla="*/ 4 h 71"/>
                  <a:gd name="T10" fmla="*/ 54 w 95"/>
                  <a:gd name="T11" fmla="*/ 68 h 71"/>
                  <a:gd name="T12" fmla="*/ 51 w 95"/>
                  <a:gd name="T13" fmla="*/ 71 h 71"/>
                  <a:gd name="T14" fmla="*/ 48 w 95"/>
                  <a:gd name="T15" fmla="*/ 70 h 71"/>
                  <a:gd name="T16" fmla="*/ 27 w 95"/>
                  <a:gd name="T17" fmla="*/ 53 h 71"/>
                  <a:gd name="T18" fmla="*/ 11 w 95"/>
                  <a:gd name="T19" fmla="*/ 53 h 71"/>
                  <a:gd name="T20" fmla="*/ 4 w 95"/>
                  <a:gd name="T21" fmla="*/ 49 h 71"/>
                  <a:gd name="T22" fmla="*/ 0 w 95"/>
                  <a:gd name="T23" fmla="*/ 42 h 71"/>
                  <a:gd name="T24" fmla="*/ 0 w 95"/>
                  <a:gd name="T25" fmla="*/ 30 h 71"/>
                  <a:gd name="T26" fmla="*/ 4 w 95"/>
                  <a:gd name="T27" fmla="*/ 22 h 71"/>
                  <a:gd name="T28" fmla="*/ 4 w 95"/>
                  <a:gd name="T29" fmla="*/ 22 h 71"/>
                  <a:gd name="T30" fmla="*/ 11 w 95"/>
                  <a:gd name="T31" fmla="*/ 19 h 71"/>
                  <a:gd name="T32" fmla="*/ 27 w 95"/>
                  <a:gd name="T33" fmla="*/ 19 h 71"/>
                  <a:gd name="T34" fmla="*/ 56 w 95"/>
                  <a:gd name="T35" fmla="*/ 11 h 71"/>
                  <a:gd name="T36" fmla="*/ 60 w 95"/>
                  <a:gd name="T37" fmla="*/ 11 h 71"/>
                  <a:gd name="T38" fmla="*/ 60 w 95"/>
                  <a:gd name="T39" fmla="*/ 61 h 71"/>
                  <a:gd name="T40" fmla="*/ 56 w 95"/>
                  <a:gd name="T41" fmla="*/ 61 h 71"/>
                  <a:gd name="T42" fmla="*/ 56 w 95"/>
                  <a:gd name="T43" fmla="*/ 11 h 71"/>
                  <a:gd name="T44" fmla="*/ 84 w 95"/>
                  <a:gd name="T45" fmla="*/ 2 h 71"/>
                  <a:gd name="T46" fmla="*/ 78 w 95"/>
                  <a:gd name="T47" fmla="*/ 2 h 71"/>
                  <a:gd name="T48" fmla="*/ 78 w 95"/>
                  <a:gd name="T49" fmla="*/ 8 h 71"/>
                  <a:gd name="T50" fmla="*/ 86 w 95"/>
                  <a:gd name="T51" fmla="*/ 33 h 71"/>
                  <a:gd name="T52" fmla="*/ 78 w 95"/>
                  <a:gd name="T53" fmla="*/ 58 h 71"/>
                  <a:gd name="T54" fmla="*/ 78 w 95"/>
                  <a:gd name="T55" fmla="*/ 64 h 71"/>
                  <a:gd name="T56" fmla="*/ 84 w 95"/>
                  <a:gd name="T57" fmla="*/ 64 h 71"/>
                  <a:gd name="T58" fmla="*/ 95 w 95"/>
                  <a:gd name="T59" fmla="*/ 33 h 71"/>
                  <a:gd name="T60" fmla="*/ 84 w 95"/>
                  <a:gd name="T61" fmla="*/ 2 h 71"/>
                  <a:gd name="T62" fmla="*/ 74 w 95"/>
                  <a:gd name="T63" fmla="*/ 19 h 71"/>
                  <a:gd name="T64" fmla="*/ 77 w 95"/>
                  <a:gd name="T65" fmla="*/ 34 h 71"/>
                  <a:gd name="T66" fmla="*/ 73 w 95"/>
                  <a:gd name="T67" fmla="*/ 48 h 71"/>
                  <a:gd name="T68" fmla="*/ 67 w 95"/>
                  <a:gd name="T69" fmla="*/ 50 h 71"/>
                  <a:gd name="T70" fmla="*/ 65 w 95"/>
                  <a:gd name="T71" fmla="*/ 44 h 71"/>
                  <a:gd name="T72" fmla="*/ 69 w 95"/>
                  <a:gd name="T73" fmla="*/ 34 h 71"/>
                  <a:gd name="T74" fmla="*/ 66 w 95"/>
                  <a:gd name="T75" fmla="*/ 23 h 71"/>
                  <a:gd name="T76" fmla="*/ 68 w 95"/>
                  <a:gd name="T77" fmla="*/ 17 h 71"/>
                  <a:gd name="T78" fmla="*/ 74 w 95"/>
                  <a:gd name="T79" fmla="*/ 19 h 71"/>
                  <a:gd name="T80" fmla="*/ 35 w 95"/>
                  <a:gd name="T81" fmla="*/ 29 h 71"/>
                  <a:gd name="T82" fmla="*/ 49 w 95"/>
                  <a:gd name="T83" fmla="*/ 18 h 71"/>
                  <a:gd name="T84" fmla="*/ 50 w 95"/>
                  <a:gd name="T85" fmla="*/ 13 h 71"/>
                  <a:gd name="T86" fmla="*/ 45 w 95"/>
                  <a:gd name="T87" fmla="*/ 12 h 71"/>
                  <a:gd name="T88" fmla="*/ 31 w 95"/>
                  <a:gd name="T89" fmla="*/ 23 h 71"/>
                  <a:gd name="T90" fmla="*/ 30 w 95"/>
                  <a:gd name="T91" fmla="*/ 28 h 71"/>
                  <a:gd name="T92" fmla="*/ 35 w 95"/>
                  <a:gd name="T93" fmla="*/ 29 h 71"/>
                  <a:gd name="T94" fmla="*/ 24 w 95"/>
                  <a:gd name="T95" fmla="*/ 45 h 71"/>
                  <a:gd name="T96" fmla="*/ 24 w 95"/>
                  <a:gd name="T97" fmla="*/ 26 h 71"/>
                  <a:gd name="T98" fmla="*/ 11 w 95"/>
                  <a:gd name="T99" fmla="*/ 26 h 71"/>
                  <a:gd name="T100" fmla="*/ 9 w 95"/>
                  <a:gd name="T101" fmla="*/ 27 h 71"/>
                  <a:gd name="T102" fmla="*/ 9 w 95"/>
                  <a:gd name="T103" fmla="*/ 27 h 71"/>
                  <a:gd name="T104" fmla="*/ 8 w 95"/>
                  <a:gd name="T105" fmla="*/ 30 h 71"/>
                  <a:gd name="T106" fmla="*/ 8 w 95"/>
                  <a:gd name="T107" fmla="*/ 42 h 71"/>
                  <a:gd name="T108" fmla="*/ 9 w 95"/>
                  <a:gd name="T109" fmla="*/ 44 h 71"/>
                  <a:gd name="T110" fmla="*/ 11 w 95"/>
                  <a:gd name="T111" fmla="*/ 45 h 71"/>
                  <a:gd name="T112" fmla="*/ 24 w 95"/>
                  <a:gd name="T113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5" h="71">
                    <a:moveTo>
                      <a:pt x="27" y="19"/>
                    </a:moveTo>
                    <a:cubicBezTo>
                      <a:pt x="48" y="1"/>
                      <a:pt x="48" y="1"/>
                      <a:pt x="48" y="1"/>
                    </a:cubicBezTo>
                    <a:cubicBezTo>
                      <a:pt x="50" y="0"/>
                      <a:pt x="52" y="0"/>
                      <a:pt x="54" y="1"/>
                    </a:cubicBezTo>
                    <a:cubicBezTo>
                      <a:pt x="54" y="2"/>
                      <a:pt x="54" y="3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70"/>
                      <a:pt x="53" y="71"/>
                      <a:pt x="51" y="71"/>
                    </a:cubicBezTo>
                    <a:cubicBezTo>
                      <a:pt x="50" y="71"/>
                      <a:pt x="49" y="71"/>
                      <a:pt x="48" y="70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8" y="53"/>
                      <a:pt x="6" y="51"/>
                      <a:pt x="4" y="49"/>
                    </a:cubicBezTo>
                    <a:cubicBezTo>
                      <a:pt x="2" y="47"/>
                      <a:pt x="0" y="45"/>
                      <a:pt x="0" y="4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7"/>
                      <a:pt x="2" y="24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6" y="20"/>
                      <a:pt x="9" y="19"/>
                      <a:pt x="11" y="19"/>
                    </a:cubicBezTo>
                    <a:cubicBezTo>
                      <a:pt x="27" y="19"/>
                      <a:pt x="27" y="19"/>
                      <a:pt x="27" y="19"/>
                    </a:cubicBezTo>
                    <a:close/>
                    <a:moveTo>
                      <a:pt x="56" y="11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6" y="11"/>
                      <a:pt x="56" y="11"/>
                      <a:pt x="56" y="11"/>
                    </a:cubicBezTo>
                    <a:close/>
                    <a:moveTo>
                      <a:pt x="84" y="2"/>
                    </a:moveTo>
                    <a:cubicBezTo>
                      <a:pt x="83" y="0"/>
                      <a:pt x="80" y="0"/>
                      <a:pt x="78" y="2"/>
                    </a:cubicBezTo>
                    <a:cubicBezTo>
                      <a:pt x="76" y="4"/>
                      <a:pt x="76" y="6"/>
                      <a:pt x="78" y="8"/>
                    </a:cubicBezTo>
                    <a:cubicBezTo>
                      <a:pt x="84" y="15"/>
                      <a:pt x="87" y="24"/>
                      <a:pt x="86" y="33"/>
                    </a:cubicBezTo>
                    <a:cubicBezTo>
                      <a:pt x="86" y="42"/>
                      <a:pt x="83" y="52"/>
                      <a:pt x="78" y="58"/>
                    </a:cubicBezTo>
                    <a:cubicBezTo>
                      <a:pt x="76" y="59"/>
                      <a:pt x="76" y="62"/>
                      <a:pt x="78" y="64"/>
                    </a:cubicBezTo>
                    <a:cubicBezTo>
                      <a:pt x="79" y="66"/>
                      <a:pt x="82" y="66"/>
                      <a:pt x="84" y="64"/>
                    </a:cubicBezTo>
                    <a:cubicBezTo>
                      <a:pt x="91" y="56"/>
                      <a:pt x="95" y="45"/>
                      <a:pt x="95" y="33"/>
                    </a:cubicBezTo>
                    <a:cubicBezTo>
                      <a:pt x="95" y="22"/>
                      <a:pt x="92" y="10"/>
                      <a:pt x="84" y="2"/>
                    </a:cubicBezTo>
                    <a:close/>
                    <a:moveTo>
                      <a:pt x="74" y="19"/>
                    </a:moveTo>
                    <a:cubicBezTo>
                      <a:pt x="76" y="24"/>
                      <a:pt x="77" y="29"/>
                      <a:pt x="77" y="34"/>
                    </a:cubicBezTo>
                    <a:cubicBezTo>
                      <a:pt x="77" y="39"/>
                      <a:pt x="75" y="44"/>
                      <a:pt x="73" y="48"/>
                    </a:cubicBezTo>
                    <a:cubicBezTo>
                      <a:pt x="71" y="51"/>
                      <a:pt x="69" y="51"/>
                      <a:pt x="67" y="50"/>
                    </a:cubicBezTo>
                    <a:cubicBezTo>
                      <a:pt x="65" y="49"/>
                      <a:pt x="64" y="46"/>
                      <a:pt x="65" y="44"/>
                    </a:cubicBezTo>
                    <a:cubicBezTo>
                      <a:pt x="67" y="41"/>
                      <a:pt x="68" y="37"/>
                      <a:pt x="69" y="34"/>
                    </a:cubicBezTo>
                    <a:cubicBezTo>
                      <a:pt x="69" y="30"/>
                      <a:pt x="68" y="27"/>
                      <a:pt x="66" y="23"/>
                    </a:cubicBezTo>
                    <a:cubicBezTo>
                      <a:pt x="65" y="21"/>
                      <a:pt x="66" y="18"/>
                      <a:pt x="68" y="17"/>
                    </a:cubicBezTo>
                    <a:cubicBezTo>
                      <a:pt x="70" y="16"/>
                      <a:pt x="73" y="17"/>
                      <a:pt x="74" y="19"/>
                    </a:cubicBezTo>
                    <a:close/>
                    <a:moveTo>
                      <a:pt x="35" y="29"/>
                    </a:move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7"/>
                      <a:pt x="51" y="14"/>
                      <a:pt x="50" y="13"/>
                    </a:cubicBezTo>
                    <a:cubicBezTo>
                      <a:pt x="49" y="11"/>
                      <a:pt x="46" y="11"/>
                      <a:pt x="45" y="1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29" y="24"/>
                      <a:pt x="29" y="26"/>
                      <a:pt x="30" y="28"/>
                    </a:cubicBezTo>
                    <a:cubicBezTo>
                      <a:pt x="31" y="30"/>
                      <a:pt x="33" y="30"/>
                      <a:pt x="35" y="29"/>
                    </a:cubicBezTo>
                    <a:close/>
                    <a:moveTo>
                      <a:pt x="24" y="45"/>
                    </a:moveTo>
                    <a:cubicBezTo>
                      <a:pt x="24" y="26"/>
                      <a:pt x="24" y="26"/>
                      <a:pt x="24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0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8"/>
                      <a:pt x="8" y="29"/>
                      <a:pt x="8" y="30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3"/>
                      <a:pt x="8" y="43"/>
                      <a:pt x="9" y="44"/>
                    </a:cubicBezTo>
                    <a:cubicBezTo>
                      <a:pt x="10" y="45"/>
                      <a:pt x="10" y="45"/>
                      <a:pt x="11" y="45"/>
                    </a:cubicBezTo>
                    <a:lnTo>
                      <a:pt x="24" y="45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80322" y="3061411"/>
            <a:ext cx="3224420" cy="3165743"/>
            <a:chOff x="680410" y="3060700"/>
            <a:chExt cx="3224840" cy="3165010"/>
          </a:xfrm>
        </p:grpSpPr>
        <p:grpSp>
          <p:nvGrpSpPr>
            <p:cNvPr id="5" name="组合 4"/>
            <p:cNvGrpSpPr/>
            <p:nvPr/>
          </p:nvGrpSpPr>
          <p:grpSpPr>
            <a:xfrm>
              <a:off x="680410" y="3060700"/>
              <a:ext cx="3224840" cy="3165010"/>
              <a:chOff x="1060450" y="3232150"/>
              <a:chExt cx="2610810" cy="330835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110290" y="3238500"/>
                <a:ext cx="2560970" cy="32956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060450" y="3232150"/>
                <a:ext cx="49840" cy="3308350"/>
              </a:xfrm>
              <a:prstGeom prst="rect">
                <a:avLst/>
              </a:prstGeom>
              <a:solidFill>
                <a:srgbClr val="BA850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68583" tIns="34292" rIns="68583" bIns="34292" numCol="1" rtlCol="0" anchor="ctr" anchorCtr="0" compatLnSpc="1"/>
              <a:lstStyle/>
              <a:p>
                <a:pPr algn="ctr" defTabSz="685165"/>
                <a:endParaRPr lang="zh-CN" altLang="en-US" sz="1700">
                  <a:solidFill>
                    <a:prstClr val="black">
                      <a:alpha val="99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8" name="TextBox 8"/>
            <p:cNvSpPr txBox="1">
              <a:spLocks noChangeArrowheads="1"/>
            </p:cNvSpPr>
            <p:nvPr/>
          </p:nvSpPr>
          <p:spPr bwMode="auto">
            <a:xfrm>
              <a:off x="905659" y="3627542"/>
              <a:ext cx="2722610" cy="2354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71450" indent="-171450">
                <a:lnSpc>
                  <a:spcPct val="150000"/>
                </a:lnSpc>
                <a:spcBef>
                  <a:spcPct val="0"/>
                </a:spcBef>
                <a:buClr>
                  <a:srgbClr val="BA850E"/>
                </a:buClr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拥有国内顶尖的 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制作技术、顶级的 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设计团队</a:t>
              </a:r>
              <a:endPara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展示效果</a:t>
              </a:r>
              <a:endPara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让您的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创造卓越价值。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82997" y="3061411"/>
            <a:ext cx="3224420" cy="3165743"/>
            <a:chOff x="4483580" y="3060700"/>
            <a:chExt cx="3224840" cy="3165010"/>
          </a:xfrm>
        </p:grpSpPr>
        <p:grpSp>
          <p:nvGrpSpPr>
            <p:cNvPr id="37" name="组合 36"/>
            <p:cNvGrpSpPr/>
            <p:nvPr/>
          </p:nvGrpSpPr>
          <p:grpSpPr>
            <a:xfrm>
              <a:off x="4483580" y="3060700"/>
              <a:ext cx="3224840" cy="3165010"/>
              <a:chOff x="1060450" y="3232150"/>
              <a:chExt cx="2610810" cy="330835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110290" y="3238500"/>
                <a:ext cx="2560970" cy="32956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060450" y="3232150"/>
                <a:ext cx="49840" cy="3308350"/>
              </a:xfrm>
              <a:prstGeom prst="rect">
                <a:avLst/>
              </a:prstGeom>
              <a:solidFill>
                <a:srgbClr val="BA850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68583" tIns="34292" rIns="68583" bIns="34292" numCol="1" rtlCol="0" anchor="ctr" anchorCtr="0" compatLnSpc="1"/>
              <a:lstStyle/>
              <a:p>
                <a:pPr algn="ctr" defTabSz="685165"/>
                <a:endParaRPr lang="zh-CN" altLang="en-US" sz="1700">
                  <a:solidFill>
                    <a:prstClr val="black">
                      <a:alpha val="99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9" name="TextBox 8"/>
            <p:cNvSpPr txBox="1">
              <a:spLocks noChangeArrowheads="1"/>
            </p:cNvSpPr>
            <p:nvPr/>
          </p:nvSpPr>
          <p:spPr bwMode="auto">
            <a:xfrm>
              <a:off x="4734695" y="3627542"/>
              <a:ext cx="2722610" cy="2354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 defTabSz="914400">
                <a:lnSpc>
                  <a:spcPct val="150000"/>
                </a:lnSpc>
                <a:spcBef>
                  <a:spcPct val="0"/>
                </a:spcBef>
                <a:buClr>
                  <a:srgbClr val="BA850E"/>
                </a:buClr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914400">
                <a:lnSpc>
                  <a:spcPct val="150000"/>
                </a:lnSpc>
                <a:spcBef>
                  <a:spcPct val="0"/>
                </a:spcBef>
                <a:buClr>
                  <a:srgbClr val="BA850E"/>
                </a:buClr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914400">
                <a:lnSpc>
                  <a:spcPct val="150000"/>
                </a:lnSpc>
                <a:spcBef>
                  <a:spcPct val="0"/>
                </a:spcBef>
                <a:buClr>
                  <a:srgbClr val="BA850E"/>
                </a:buClr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85671" y="3061411"/>
            <a:ext cx="3224420" cy="3165743"/>
            <a:chOff x="8286750" y="3060700"/>
            <a:chExt cx="3224840" cy="3165010"/>
          </a:xfrm>
        </p:grpSpPr>
        <p:grpSp>
          <p:nvGrpSpPr>
            <p:cNvPr id="41" name="组合 40"/>
            <p:cNvGrpSpPr/>
            <p:nvPr/>
          </p:nvGrpSpPr>
          <p:grpSpPr>
            <a:xfrm>
              <a:off x="8286750" y="3060700"/>
              <a:ext cx="3224840" cy="3165010"/>
              <a:chOff x="1060450" y="3232150"/>
              <a:chExt cx="2610810" cy="330835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1110290" y="3238500"/>
                <a:ext cx="2560970" cy="32956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060450" y="3232150"/>
                <a:ext cx="49840" cy="3308350"/>
              </a:xfrm>
              <a:prstGeom prst="rect">
                <a:avLst/>
              </a:prstGeom>
              <a:solidFill>
                <a:srgbClr val="BA850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68583" tIns="34292" rIns="68583" bIns="34292" numCol="1" rtlCol="0" anchor="ctr" anchorCtr="0" compatLnSpc="1"/>
              <a:lstStyle/>
              <a:p>
                <a:pPr algn="ctr" defTabSz="685165"/>
                <a:endParaRPr lang="zh-CN" altLang="en-US" sz="1700">
                  <a:solidFill>
                    <a:prstClr val="black">
                      <a:alpha val="99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0" name="TextBox 8"/>
            <p:cNvSpPr txBox="1">
              <a:spLocks noChangeArrowheads="1"/>
            </p:cNvSpPr>
            <p:nvPr/>
          </p:nvSpPr>
          <p:spPr bwMode="auto">
            <a:xfrm>
              <a:off x="8563731" y="3627542"/>
              <a:ext cx="2722610" cy="2354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71450" indent="-171450">
                <a:lnSpc>
                  <a:spcPct val="150000"/>
                </a:lnSpc>
                <a:spcBef>
                  <a:spcPct val="0"/>
                </a:spcBef>
                <a:buClr>
                  <a:srgbClr val="BA850E"/>
                </a:buClr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拥有国内顶尖的 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制作技术、顶级的 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设计团队</a:t>
              </a:r>
              <a:endPara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展示效果</a:t>
              </a:r>
              <a:endPara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让您的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创造卓越价值。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6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77749" y="2686672"/>
            <a:ext cx="1129780" cy="710926"/>
            <a:chOff x="5578475" y="2686050"/>
            <a:chExt cx="1129927" cy="710761"/>
          </a:xfrm>
        </p:grpSpPr>
        <p:sp>
          <p:nvSpPr>
            <p:cNvPr id="40" name="矩形 39"/>
            <p:cNvSpPr/>
            <p:nvPr/>
          </p:nvSpPr>
          <p:spPr>
            <a:xfrm>
              <a:off x="5578475" y="2686050"/>
              <a:ext cx="1129927" cy="7107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Freeform 77"/>
            <p:cNvSpPr>
              <a:spLocks noEditPoints="1"/>
            </p:cNvSpPr>
            <p:nvPr/>
          </p:nvSpPr>
          <p:spPr bwMode="auto">
            <a:xfrm>
              <a:off x="5959725" y="2855174"/>
              <a:ext cx="367426" cy="372512"/>
            </a:xfrm>
            <a:custGeom>
              <a:avLst/>
              <a:gdLst>
                <a:gd name="T0" fmla="*/ 74 w 84"/>
                <a:gd name="T1" fmla="*/ 40 h 85"/>
                <a:gd name="T2" fmla="*/ 81 w 84"/>
                <a:gd name="T3" fmla="*/ 34 h 85"/>
                <a:gd name="T4" fmla="*/ 81 w 84"/>
                <a:gd name="T5" fmla="*/ 21 h 85"/>
                <a:gd name="T6" fmla="*/ 63 w 84"/>
                <a:gd name="T7" fmla="*/ 3 h 85"/>
                <a:gd name="T8" fmla="*/ 50 w 84"/>
                <a:gd name="T9" fmla="*/ 3 h 85"/>
                <a:gd name="T10" fmla="*/ 44 w 84"/>
                <a:gd name="T11" fmla="*/ 9 h 85"/>
                <a:gd name="T12" fmla="*/ 74 w 84"/>
                <a:gd name="T13" fmla="*/ 40 h 85"/>
                <a:gd name="T14" fmla="*/ 49 w 84"/>
                <a:gd name="T15" fmla="*/ 21 h 85"/>
                <a:gd name="T16" fmla="*/ 63 w 84"/>
                <a:gd name="T17" fmla="*/ 35 h 85"/>
                <a:gd name="T18" fmla="*/ 71 w 84"/>
                <a:gd name="T19" fmla="*/ 43 h 85"/>
                <a:gd name="T20" fmla="*/ 40 w 84"/>
                <a:gd name="T21" fmla="*/ 74 h 85"/>
                <a:gd name="T22" fmla="*/ 32 w 84"/>
                <a:gd name="T23" fmla="*/ 66 h 85"/>
                <a:gd name="T24" fmla="*/ 18 w 84"/>
                <a:gd name="T25" fmla="*/ 53 h 85"/>
                <a:gd name="T26" fmla="*/ 39 w 84"/>
                <a:gd name="T27" fmla="*/ 33 h 85"/>
                <a:gd name="T28" fmla="*/ 37 w 84"/>
                <a:gd name="T29" fmla="*/ 31 h 85"/>
                <a:gd name="T30" fmla="*/ 15 w 84"/>
                <a:gd name="T31" fmla="*/ 52 h 85"/>
                <a:gd name="T32" fmla="*/ 9 w 84"/>
                <a:gd name="T33" fmla="*/ 44 h 85"/>
                <a:gd name="T34" fmla="*/ 41 w 84"/>
                <a:gd name="T35" fmla="*/ 13 h 85"/>
                <a:gd name="T36" fmla="*/ 49 w 84"/>
                <a:gd name="T37" fmla="*/ 21 h 85"/>
                <a:gd name="T38" fmla="*/ 4 w 84"/>
                <a:gd name="T39" fmla="*/ 62 h 85"/>
                <a:gd name="T40" fmla="*/ 0 w 84"/>
                <a:gd name="T41" fmla="*/ 79 h 85"/>
                <a:gd name="T42" fmla="*/ 6 w 84"/>
                <a:gd name="T43" fmla="*/ 85 h 85"/>
                <a:gd name="T44" fmla="*/ 23 w 84"/>
                <a:gd name="T45" fmla="*/ 81 h 85"/>
                <a:gd name="T46" fmla="*/ 4 w 84"/>
                <a:gd name="T47" fmla="*/ 6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85">
                  <a:moveTo>
                    <a:pt x="74" y="40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4" y="30"/>
                    <a:pt x="84" y="24"/>
                    <a:pt x="81" y="21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9" y="0"/>
                    <a:pt x="54" y="0"/>
                    <a:pt x="50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74" y="40"/>
                    <a:pt x="74" y="40"/>
                    <a:pt x="74" y="40"/>
                  </a:cubicBezTo>
                  <a:close/>
                  <a:moveTo>
                    <a:pt x="49" y="21"/>
                  </a:moveTo>
                  <a:cubicBezTo>
                    <a:pt x="63" y="35"/>
                    <a:pt x="63" y="35"/>
                    <a:pt x="63" y="35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3" y="76"/>
                    <a:pt x="31" y="72"/>
                    <a:pt x="32" y="66"/>
                  </a:cubicBezTo>
                  <a:cubicBezTo>
                    <a:pt x="25" y="65"/>
                    <a:pt x="19" y="62"/>
                    <a:pt x="18" y="5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0" y="52"/>
                    <a:pt x="9" y="49"/>
                    <a:pt x="9" y="44"/>
                  </a:cubicBezTo>
                  <a:cubicBezTo>
                    <a:pt x="20" y="33"/>
                    <a:pt x="30" y="23"/>
                    <a:pt x="41" y="13"/>
                  </a:cubicBezTo>
                  <a:cubicBezTo>
                    <a:pt x="49" y="21"/>
                    <a:pt x="49" y="21"/>
                    <a:pt x="49" y="21"/>
                  </a:cubicBezTo>
                  <a:close/>
                  <a:moveTo>
                    <a:pt x="4" y="62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23" y="81"/>
                    <a:pt x="23" y="81"/>
                    <a:pt x="23" y="81"/>
                  </a:cubicBezTo>
                  <a:lnTo>
                    <a:pt x="4" y="62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380424" y="2686672"/>
            <a:ext cx="1129780" cy="710926"/>
            <a:chOff x="9381645" y="2686050"/>
            <a:chExt cx="1129927" cy="710761"/>
          </a:xfrm>
        </p:grpSpPr>
        <p:sp>
          <p:nvSpPr>
            <p:cNvPr id="44" name="矩形 43"/>
            <p:cNvSpPr/>
            <p:nvPr/>
          </p:nvSpPr>
          <p:spPr>
            <a:xfrm>
              <a:off x="9381645" y="2686050"/>
              <a:ext cx="1129927" cy="7107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Freeform 762"/>
            <p:cNvSpPr>
              <a:spLocks noEditPoints="1"/>
            </p:cNvSpPr>
            <p:nvPr/>
          </p:nvSpPr>
          <p:spPr bwMode="auto">
            <a:xfrm>
              <a:off x="9702716" y="2855174"/>
              <a:ext cx="487783" cy="407756"/>
            </a:xfrm>
            <a:custGeom>
              <a:avLst/>
              <a:gdLst>
                <a:gd name="T0" fmla="*/ 62 w 80"/>
                <a:gd name="T1" fmla="*/ 1 h 67"/>
                <a:gd name="T2" fmla="*/ 57 w 80"/>
                <a:gd name="T3" fmla="*/ 0 h 67"/>
                <a:gd name="T4" fmla="*/ 34 w 80"/>
                <a:gd name="T5" fmla="*/ 18 h 67"/>
                <a:gd name="T6" fmla="*/ 34 w 80"/>
                <a:gd name="T7" fmla="*/ 24 h 67"/>
                <a:gd name="T8" fmla="*/ 34 w 80"/>
                <a:gd name="T9" fmla="*/ 30 h 67"/>
                <a:gd name="T10" fmla="*/ 4 w 80"/>
                <a:gd name="T11" fmla="*/ 52 h 67"/>
                <a:gd name="T12" fmla="*/ 0 w 80"/>
                <a:gd name="T13" fmla="*/ 58 h 67"/>
                <a:gd name="T14" fmla="*/ 2 w 80"/>
                <a:gd name="T15" fmla="*/ 62 h 67"/>
                <a:gd name="T16" fmla="*/ 3 w 80"/>
                <a:gd name="T17" fmla="*/ 63 h 67"/>
                <a:gd name="T18" fmla="*/ 9 w 80"/>
                <a:gd name="T19" fmla="*/ 67 h 67"/>
                <a:gd name="T20" fmla="*/ 9 w 80"/>
                <a:gd name="T21" fmla="*/ 67 h 67"/>
                <a:gd name="T22" fmla="*/ 13 w 80"/>
                <a:gd name="T23" fmla="*/ 65 h 67"/>
                <a:gd name="T24" fmla="*/ 13 w 80"/>
                <a:gd name="T25" fmla="*/ 65 h 67"/>
                <a:gd name="T26" fmla="*/ 44 w 80"/>
                <a:gd name="T27" fmla="*/ 43 h 67"/>
                <a:gd name="T28" fmla="*/ 52 w 80"/>
                <a:gd name="T29" fmla="*/ 47 h 67"/>
                <a:gd name="T30" fmla="*/ 57 w 80"/>
                <a:gd name="T31" fmla="*/ 47 h 67"/>
                <a:gd name="T32" fmla="*/ 57 w 80"/>
                <a:gd name="T33" fmla="*/ 47 h 67"/>
                <a:gd name="T34" fmla="*/ 80 w 80"/>
                <a:gd name="T35" fmla="*/ 29 h 67"/>
                <a:gd name="T36" fmla="*/ 80 w 80"/>
                <a:gd name="T37" fmla="*/ 29 h 67"/>
                <a:gd name="T38" fmla="*/ 80 w 80"/>
                <a:gd name="T39" fmla="*/ 24 h 67"/>
                <a:gd name="T40" fmla="*/ 62 w 80"/>
                <a:gd name="T41" fmla="*/ 1 h 67"/>
                <a:gd name="T42" fmla="*/ 25 w 80"/>
                <a:gd name="T43" fmla="*/ 53 h 67"/>
                <a:gd name="T44" fmla="*/ 13 w 80"/>
                <a:gd name="T45" fmla="*/ 61 h 67"/>
                <a:gd name="T46" fmla="*/ 7 w 80"/>
                <a:gd name="T47" fmla="*/ 60 h 67"/>
                <a:gd name="T48" fmla="*/ 8 w 80"/>
                <a:gd name="T49" fmla="*/ 54 h 67"/>
                <a:gd name="T50" fmla="*/ 20 w 80"/>
                <a:gd name="T51" fmla="*/ 46 h 67"/>
                <a:gd name="T52" fmla="*/ 26 w 80"/>
                <a:gd name="T53" fmla="*/ 47 h 67"/>
                <a:gd name="T54" fmla="*/ 25 w 80"/>
                <a:gd name="T55" fmla="*/ 53 h 67"/>
                <a:gd name="T56" fmla="*/ 57 w 80"/>
                <a:gd name="T57" fmla="*/ 38 h 67"/>
                <a:gd name="T58" fmla="*/ 43 w 80"/>
                <a:gd name="T59" fmla="*/ 23 h 67"/>
                <a:gd name="T60" fmla="*/ 57 w 80"/>
                <a:gd name="T61" fmla="*/ 9 h 67"/>
                <a:gd name="T62" fmla="*/ 72 w 80"/>
                <a:gd name="T63" fmla="*/ 23 h 67"/>
                <a:gd name="T64" fmla="*/ 57 w 80"/>
                <a:gd name="T65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67">
                  <a:moveTo>
                    <a:pt x="62" y="1"/>
                  </a:moveTo>
                  <a:cubicBezTo>
                    <a:pt x="61" y="1"/>
                    <a:pt x="59" y="0"/>
                    <a:pt x="57" y="0"/>
                  </a:cubicBezTo>
                  <a:cubicBezTo>
                    <a:pt x="46" y="0"/>
                    <a:pt x="37" y="8"/>
                    <a:pt x="34" y="18"/>
                  </a:cubicBezTo>
                  <a:cubicBezTo>
                    <a:pt x="34" y="20"/>
                    <a:pt x="34" y="22"/>
                    <a:pt x="34" y="24"/>
                  </a:cubicBezTo>
                  <a:cubicBezTo>
                    <a:pt x="34" y="26"/>
                    <a:pt x="34" y="28"/>
                    <a:pt x="34" y="3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3"/>
                    <a:pt x="0" y="55"/>
                    <a:pt x="0" y="58"/>
                  </a:cubicBezTo>
                  <a:cubicBezTo>
                    <a:pt x="0" y="59"/>
                    <a:pt x="1" y="61"/>
                    <a:pt x="2" y="62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4" y="66"/>
                    <a:pt x="6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2" y="66"/>
                    <a:pt x="13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6" y="45"/>
                    <a:pt x="49" y="46"/>
                    <a:pt x="52" y="47"/>
                  </a:cubicBezTo>
                  <a:cubicBezTo>
                    <a:pt x="53" y="47"/>
                    <a:pt x="55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8" y="47"/>
                    <a:pt x="77" y="40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7"/>
                    <a:pt x="80" y="26"/>
                    <a:pt x="80" y="24"/>
                  </a:cubicBezTo>
                  <a:cubicBezTo>
                    <a:pt x="80" y="13"/>
                    <a:pt x="73" y="4"/>
                    <a:pt x="62" y="1"/>
                  </a:cubicBezTo>
                  <a:close/>
                  <a:moveTo>
                    <a:pt x="25" y="53"/>
                  </a:moveTo>
                  <a:cubicBezTo>
                    <a:pt x="13" y="61"/>
                    <a:pt x="13" y="61"/>
                    <a:pt x="13" y="61"/>
                  </a:cubicBezTo>
                  <a:cubicBezTo>
                    <a:pt x="11" y="62"/>
                    <a:pt x="8" y="61"/>
                    <a:pt x="7" y="60"/>
                  </a:cubicBezTo>
                  <a:cubicBezTo>
                    <a:pt x="6" y="58"/>
                    <a:pt x="6" y="55"/>
                    <a:pt x="8" y="5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2" y="45"/>
                    <a:pt x="25" y="45"/>
                    <a:pt x="26" y="47"/>
                  </a:cubicBezTo>
                  <a:cubicBezTo>
                    <a:pt x="27" y="49"/>
                    <a:pt x="26" y="51"/>
                    <a:pt x="25" y="53"/>
                  </a:cubicBezTo>
                  <a:close/>
                  <a:moveTo>
                    <a:pt x="57" y="38"/>
                  </a:moveTo>
                  <a:cubicBezTo>
                    <a:pt x="49" y="38"/>
                    <a:pt x="43" y="31"/>
                    <a:pt x="43" y="23"/>
                  </a:cubicBezTo>
                  <a:cubicBezTo>
                    <a:pt x="43" y="15"/>
                    <a:pt x="49" y="9"/>
                    <a:pt x="57" y="9"/>
                  </a:cubicBezTo>
                  <a:cubicBezTo>
                    <a:pt x="65" y="9"/>
                    <a:pt x="72" y="15"/>
                    <a:pt x="72" y="23"/>
                  </a:cubicBezTo>
                  <a:cubicBezTo>
                    <a:pt x="72" y="31"/>
                    <a:pt x="65" y="38"/>
                    <a:pt x="57" y="38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75074" y="2686672"/>
            <a:ext cx="1129780" cy="710926"/>
            <a:chOff x="1775305" y="2686050"/>
            <a:chExt cx="1129927" cy="710761"/>
          </a:xfrm>
        </p:grpSpPr>
        <p:sp>
          <p:nvSpPr>
            <p:cNvPr id="3" name="矩形 2"/>
            <p:cNvSpPr/>
            <p:nvPr/>
          </p:nvSpPr>
          <p:spPr>
            <a:xfrm>
              <a:off x="1775305" y="2686050"/>
              <a:ext cx="1129927" cy="7107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7" name="Freeform 55"/>
            <p:cNvSpPr>
              <a:spLocks noEditPoints="1"/>
            </p:cNvSpPr>
            <p:nvPr/>
          </p:nvSpPr>
          <p:spPr bwMode="auto">
            <a:xfrm>
              <a:off x="2186940" y="2837932"/>
              <a:ext cx="306656" cy="406996"/>
            </a:xfrm>
            <a:custGeom>
              <a:avLst/>
              <a:gdLst>
                <a:gd name="T0" fmla="*/ 5 w 79"/>
                <a:gd name="T1" fmla="*/ 0 h 105"/>
                <a:gd name="T2" fmla="*/ 43 w 79"/>
                <a:gd name="T3" fmla="*/ 0 h 105"/>
                <a:gd name="T4" fmla="*/ 44 w 79"/>
                <a:gd name="T5" fmla="*/ 0 h 105"/>
                <a:gd name="T6" fmla="*/ 46 w 79"/>
                <a:gd name="T7" fmla="*/ 1 h 105"/>
                <a:gd name="T8" fmla="*/ 77 w 79"/>
                <a:gd name="T9" fmla="*/ 24 h 105"/>
                <a:gd name="T10" fmla="*/ 79 w 79"/>
                <a:gd name="T11" fmla="*/ 26 h 105"/>
                <a:gd name="T12" fmla="*/ 79 w 79"/>
                <a:gd name="T13" fmla="*/ 28 h 105"/>
                <a:gd name="T14" fmla="*/ 79 w 79"/>
                <a:gd name="T15" fmla="*/ 100 h 105"/>
                <a:gd name="T16" fmla="*/ 79 w 79"/>
                <a:gd name="T17" fmla="*/ 105 h 105"/>
                <a:gd name="T18" fmla="*/ 75 w 79"/>
                <a:gd name="T19" fmla="*/ 105 h 105"/>
                <a:gd name="T20" fmla="*/ 14 w 79"/>
                <a:gd name="T21" fmla="*/ 105 h 105"/>
                <a:gd name="T22" fmla="*/ 13 w 79"/>
                <a:gd name="T23" fmla="*/ 105 h 105"/>
                <a:gd name="T24" fmla="*/ 11 w 79"/>
                <a:gd name="T25" fmla="*/ 104 h 105"/>
                <a:gd name="T26" fmla="*/ 2 w 79"/>
                <a:gd name="T27" fmla="*/ 96 h 105"/>
                <a:gd name="T28" fmla="*/ 0 w 79"/>
                <a:gd name="T29" fmla="*/ 95 h 105"/>
                <a:gd name="T30" fmla="*/ 0 w 79"/>
                <a:gd name="T31" fmla="*/ 92 h 105"/>
                <a:gd name="T32" fmla="*/ 0 w 79"/>
                <a:gd name="T33" fmla="*/ 5 h 105"/>
                <a:gd name="T34" fmla="*/ 0 w 79"/>
                <a:gd name="T35" fmla="*/ 0 h 105"/>
                <a:gd name="T36" fmla="*/ 5 w 79"/>
                <a:gd name="T37" fmla="*/ 0 h 105"/>
                <a:gd name="T38" fmla="*/ 39 w 79"/>
                <a:gd name="T39" fmla="*/ 32 h 105"/>
                <a:gd name="T40" fmla="*/ 27 w 79"/>
                <a:gd name="T41" fmla="*/ 43 h 105"/>
                <a:gd name="T42" fmla="*/ 27 w 79"/>
                <a:gd name="T43" fmla="*/ 43 h 105"/>
                <a:gd name="T44" fmla="*/ 25 w 79"/>
                <a:gd name="T45" fmla="*/ 55 h 105"/>
                <a:gd name="T46" fmla="*/ 32 w 79"/>
                <a:gd name="T47" fmla="*/ 55 h 105"/>
                <a:gd name="T48" fmla="*/ 39 w 79"/>
                <a:gd name="T49" fmla="*/ 57 h 105"/>
                <a:gd name="T50" fmla="*/ 46 w 79"/>
                <a:gd name="T51" fmla="*/ 55 h 105"/>
                <a:gd name="T52" fmla="*/ 53 w 79"/>
                <a:gd name="T53" fmla="*/ 55 h 105"/>
                <a:gd name="T54" fmla="*/ 51 w 79"/>
                <a:gd name="T55" fmla="*/ 43 h 105"/>
                <a:gd name="T56" fmla="*/ 51 w 79"/>
                <a:gd name="T57" fmla="*/ 43 h 105"/>
                <a:gd name="T58" fmla="*/ 39 w 79"/>
                <a:gd name="T59" fmla="*/ 32 h 105"/>
                <a:gd name="T60" fmla="*/ 55 w 79"/>
                <a:gd name="T61" fmla="*/ 60 h 105"/>
                <a:gd name="T62" fmla="*/ 23 w 79"/>
                <a:gd name="T63" fmla="*/ 60 h 105"/>
                <a:gd name="T64" fmla="*/ 20 w 79"/>
                <a:gd name="T65" fmla="*/ 76 h 105"/>
                <a:gd name="T66" fmla="*/ 58 w 79"/>
                <a:gd name="T67" fmla="*/ 76 h 105"/>
                <a:gd name="T68" fmla="*/ 55 w 79"/>
                <a:gd name="T69" fmla="*/ 60 h 105"/>
                <a:gd name="T70" fmla="*/ 10 w 79"/>
                <a:gd name="T71" fmla="*/ 90 h 105"/>
                <a:gd name="T72" fmla="*/ 18 w 79"/>
                <a:gd name="T73" fmla="*/ 90 h 105"/>
                <a:gd name="T74" fmla="*/ 18 w 79"/>
                <a:gd name="T75" fmla="*/ 95 h 105"/>
                <a:gd name="T76" fmla="*/ 70 w 79"/>
                <a:gd name="T77" fmla="*/ 95 h 105"/>
                <a:gd name="T78" fmla="*/ 70 w 79"/>
                <a:gd name="T79" fmla="*/ 31 h 105"/>
                <a:gd name="T80" fmla="*/ 42 w 79"/>
                <a:gd name="T81" fmla="*/ 22 h 105"/>
                <a:gd name="T82" fmla="*/ 42 w 79"/>
                <a:gd name="T83" fmla="*/ 10 h 105"/>
                <a:gd name="T84" fmla="*/ 41 w 79"/>
                <a:gd name="T85" fmla="*/ 9 h 105"/>
                <a:gd name="T86" fmla="*/ 9 w 79"/>
                <a:gd name="T87" fmla="*/ 9 h 105"/>
                <a:gd name="T88" fmla="*/ 9 w 79"/>
                <a:gd name="T89" fmla="*/ 90 h 105"/>
                <a:gd name="T90" fmla="*/ 10 w 79"/>
                <a:gd name="T9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9" h="105">
                  <a:moveTo>
                    <a:pt x="5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lose/>
                  <a:moveTo>
                    <a:pt x="39" y="32"/>
                  </a:moveTo>
                  <a:cubicBezTo>
                    <a:pt x="32" y="32"/>
                    <a:pt x="27" y="37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4" y="56"/>
                    <a:pt x="36" y="57"/>
                    <a:pt x="39" y="57"/>
                  </a:cubicBezTo>
                  <a:cubicBezTo>
                    <a:pt x="41" y="57"/>
                    <a:pt x="44" y="56"/>
                    <a:pt x="46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37"/>
                    <a:pt x="45" y="32"/>
                    <a:pt x="39" y="32"/>
                  </a:cubicBezTo>
                  <a:close/>
                  <a:moveTo>
                    <a:pt x="55" y="60"/>
                  </a:moveTo>
                  <a:cubicBezTo>
                    <a:pt x="44" y="60"/>
                    <a:pt x="34" y="60"/>
                    <a:pt x="23" y="60"/>
                  </a:cubicBezTo>
                  <a:cubicBezTo>
                    <a:pt x="21" y="65"/>
                    <a:pt x="20" y="70"/>
                    <a:pt x="20" y="76"/>
                  </a:cubicBezTo>
                  <a:cubicBezTo>
                    <a:pt x="33" y="76"/>
                    <a:pt x="45" y="76"/>
                    <a:pt x="58" y="76"/>
                  </a:cubicBezTo>
                  <a:cubicBezTo>
                    <a:pt x="58" y="70"/>
                    <a:pt x="57" y="65"/>
                    <a:pt x="55" y="60"/>
                  </a:cubicBezTo>
                  <a:close/>
                  <a:moveTo>
                    <a:pt x="10" y="90"/>
                  </a:moveTo>
                  <a:cubicBezTo>
                    <a:pt x="18" y="90"/>
                    <a:pt x="18" y="90"/>
                    <a:pt x="18" y="90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0"/>
                    <a:pt x="9" y="90"/>
                    <a:pt x="9" y="90"/>
                  </a:cubicBezTo>
                  <a:lnTo>
                    <a:pt x="10" y="90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80978" y="1096990"/>
            <a:ext cx="1723325" cy="1262202"/>
            <a:chOff x="5281663" y="1096736"/>
            <a:chExt cx="1723549" cy="1261910"/>
          </a:xfrm>
        </p:grpSpPr>
        <p:sp>
          <p:nvSpPr>
            <p:cNvPr id="22" name="椭圆 21"/>
            <p:cNvSpPr/>
            <p:nvPr/>
          </p:nvSpPr>
          <p:spPr>
            <a:xfrm>
              <a:off x="5701394" y="1096736"/>
              <a:ext cx="789212" cy="7892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Freeform 83"/>
            <p:cNvSpPr>
              <a:spLocks noEditPoints="1"/>
            </p:cNvSpPr>
            <p:nvPr/>
          </p:nvSpPr>
          <p:spPr bwMode="auto">
            <a:xfrm>
              <a:off x="5858201" y="1174770"/>
              <a:ext cx="491439" cy="583584"/>
            </a:xfrm>
            <a:custGeom>
              <a:avLst/>
              <a:gdLst>
                <a:gd name="T0" fmla="*/ 18 w 54"/>
                <a:gd name="T1" fmla="*/ 22 h 64"/>
                <a:gd name="T2" fmla="*/ 27 w 54"/>
                <a:gd name="T3" fmla="*/ 34 h 64"/>
                <a:gd name="T4" fmla="*/ 27 w 54"/>
                <a:gd name="T5" fmla="*/ 34 h 64"/>
                <a:gd name="T6" fmla="*/ 27 w 54"/>
                <a:gd name="T7" fmla="*/ 34 h 64"/>
                <a:gd name="T8" fmla="*/ 28 w 54"/>
                <a:gd name="T9" fmla="*/ 34 h 64"/>
                <a:gd name="T10" fmla="*/ 28 w 54"/>
                <a:gd name="T11" fmla="*/ 34 h 64"/>
                <a:gd name="T12" fmla="*/ 36 w 54"/>
                <a:gd name="T13" fmla="*/ 22 h 64"/>
                <a:gd name="T14" fmla="*/ 35 w 54"/>
                <a:gd name="T15" fmla="*/ 22 h 64"/>
                <a:gd name="T16" fmla="*/ 35 w 54"/>
                <a:gd name="T17" fmla="*/ 16 h 64"/>
                <a:gd name="T18" fmla="*/ 19 w 54"/>
                <a:gd name="T19" fmla="*/ 16 h 64"/>
                <a:gd name="T20" fmla="*/ 19 w 54"/>
                <a:gd name="T21" fmla="*/ 22 h 64"/>
                <a:gd name="T22" fmla="*/ 18 w 54"/>
                <a:gd name="T23" fmla="*/ 22 h 64"/>
                <a:gd name="T24" fmla="*/ 18 w 54"/>
                <a:gd name="T25" fmla="*/ 37 h 64"/>
                <a:gd name="T26" fmla="*/ 3 w 54"/>
                <a:gd name="T27" fmla="*/ 44 h 64"/>
                <a:gd name="T28" fmla="*/ 0 w 54"/>
                <a:gd name="T29" fmla="*/ 59 h 64"/>
                <a:gd name="T30" fmla="*/ 54 w 54"/>
                <a:gd name="T31" fmla="*/ 59 h 64"/>
                <a:gd name="T32" fmla="*/ 51 w 54"/>
                <a:gd name="T33" fmla="*/ 44 h 64"/>
                <a:gd name="T34" fmla="*/ 36 w 54"/>
                <a:gd name="T35" fmla="*/ 37 h 64"/>
                <a:gd name="T36" fmla="*/ 31 w 54"/>
                <a:gd name="T37" fmla="*/ 53 h 64"/>
                <a:gd name="T38" fmla="*/ 29 w 54"/>
                <a:gd name="T39" fmla="*/ 43 h 64"/>
                <a:gd name="T40" fmla="*/ 30 w 54"/>
                <a:gd name="T41" fmla="*/ 42 h 64"/>
                <a:gd name="T42" fmla="*/ 29 w 54"/>
                <a:gd name="T43" fmla="*/ 41 h 64"/>
                <a:gd name="T44" fmla="*/ 26 w 54"/>
                <a:gd name="T45" fmla="*/ 41 h 64"/>
                <a:gd name="T46" fmla="*/ 25 w 54"/>
                <a:gd name="T47" fmla="*/ 42 h 64"/>
                <a:gd name="T48" fmla="*/ 26 w 54"/>
                <a:gd name="T49" fmla="*/ 43 h 64"/>
                <a:gd name="T50" fmla="*/ 24 w 54"/>
                <a:gd name="T51" fmla="*/ 53 h 64"/>
                <a:gd name="T52" fmla="*/ 18 w 54"/>
                <a:gd name="T53" fmla="*/ 37 h 64"/>
                <a:gd name="T54" fmla="*/ 39 w 54"/>
                <a:gd name="T55" fmla="*/ 20 h 64"/>
                <a:gd name="T56" fmla="*/ 38 w 54"/>
                <a:gd name="T57" fmla="*/ 25 h 64"/>
                <a:gd name="T58" fmla="*/ 39 w 54"/>
                <a:gd name="T59" fmla="*/ 24 h 64"/>
                <a:gd name="T60" fmla="*/ 39 w 54"/>
                <a:gd name="T61" fmla="*/ 21 h 64"/>
                <a:gd name="T62" fmla="*/ 39 w 54"/>
                <a:gd name="T63" fmla="*/ 20 h 64"/>
                <a:gd name="T64" fmla="*/ 39 w 54"/>
                <a:gd name="T65" fmla="*/ 20 h 64"/>
                <a:gd name="T66" fmla="*/ 38 w 54"/>
                <a:gd name="T67" fmla="*/ 27 h 64"/>
                <a:gd name="T68" fmla="*/ 28 w 54"/>
                <a:gd name="T69" fmla="*/ 37 h 64"/>
                <a:gd name="T70" fmla="*/ 28 w 54"/>
                <a:gd name="T71" fmla="*/ 37 h 64"/>
                <a:gd name="T72" fmla="*/ 27 w 54"/>
                <a:gd name="T73" fmla="*/ 37 h 64"/>
                <a:gd name="T74" fmla="*/ 27 w 54"/>
                <a:gd name="T75" fmla="*/ 37 h 64"/>
                <a:gd name="T76" fmla="*/ 26 w 54"/>
                <a:gd name="T77" fmla="*/ 37 h 64"/>
                <a:gd name="T78" fmla="*/ 17 w 54"/>
                <a:gd name="T79" fmla="*/ 27 h 64"/>
                <a:gd name="T80" fmla="*/ 14 w 54"/>
                <a:gd name="T81" fmla="*/ 25 h 64"/>
                <a:gd name="T82" fmla="*/ 13 w 54"/>
                <a:gd name="T83" fmla="*/ 21 h 64"/>
                <a:gd name="T84" fmla="*/ 14 w 54"/>
                <a:gd name="T85" fmla="*/ 18 h 64"/>
                <a:gd name="T86" fmla="*/ 14 w 54"/>
                <a:gd name="T87" fmla="*/ 18 h 64"/>
                <a:gd name="T88" fmla="*/ 15 w 54"/>
                <a:gd name="T89" fmla="*/ 18 h 64"/>
                <a:gd name="T90" fmla="*/ 16 w 54"/>
                <a:gd name="T91" fmla="*/ 7 h 64"/>
                <a:gd name="T92" fmla="*/ 39 w 54"/>
                <a:gd name="T93" fmla="*/ 8 h 64"/>
                <a:gd name="T94" fmla="*/ 40 w 54"/>
                <a:gd name="T95" fmla="*/ 18 h 64"/>
                <a:gd name="T96" fmla="*/ 39 w 54"/>
                <a:gd name="T97" fmla="*/ 18 h 64"/>
                <a:gd name="T98" fmla="*/ 40 w 54"/>
                <a:gd name="T99" fmla="*/ 18 h 64"/>
                <a:gd name="T100" fmla="*/ 41 w 54"/>
                <a:gd name="T101" fmla="*/ 21 h 64"/>
                <a:gd name="T102" fmla="*/ 40 w 54"/>
                <a:gd name="T103" fmla="*/ 25 h 64"/>
                <a:gd name="T104" fmla="*/ 38 w 54"/>
                <a:gd name="T105" fmla="*/ 27 h 64"/>
                <a:gd name="T106" fmla="*/ 16 w 54"/>
                <a:gd name="T107" fmla="*/ 25 h 64"/>
                <a:gd name="T108" fmla="*/ 16 w 54"/>
                <a:gd name="T109" fmla="*/ 23 h 64"/>
                <a:gd name="T110" fmla="*/ 16 w 54"/>
                <a:gd name="T111" fmla="*/ 23 h 64"/>
                <a:gd name="T112" fmla="*/ 15 w 54"/>
                <a:gd name="T113" fmla="*/ 20 h 64"/>
                <a:gd name="T114" fmla="*/ 15 w 54"/>
                <a:gd name="T115" fmla="*/ 20 h 64"/>
                <a:gd name="T116" fmla="*/ 15 w 54"/>
                <a:gd name="T117" fmla="*/ 20 h 64"/>
                <a:gd name="T118" fmla="*/ 15 w 54"/>
                <a:gd name="T119" fmla="*/ 21 h 64"/>
                <a:gd name="T120" fmla="*/ 15 w 54"/>
                <a:gd name="T121" fmla="*/ 24 h 64"/>
                <a:gd name="T122" fmla="*/ 16 w 54"/>
                <a:gd name="T123" fmla="*/ 2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64">
                  <a:moveTo>
                    <a:pt x="18" y="22"/>
                  </a:moveTo>
                  <a:cubicBezTo>
                    <a:pt x="19" y="28"/>
                    <a:pt x="21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3" y="33"/>
                    <a:pt x="35" y="28"/>
                    <a:pt x="36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0"/>
                    <a:pt x="35" y="18"/>
                    <a:pt x="35" y="16"/>
                  </a:cubicBezTo>
                  <a:cubicBezTo>
                    <a:pt x="33" y="16"/>
                    <a:pt x="27" y="19"/>
                    <a:pt x="19" y="16"/>
                  </a:cubicBezTo>
                  <a:cubicBezTo>
                    <a:pt x="18" y="18"/>
                    <a:pt x="18" y="20"/>
                    <a:pt x="19" y="22"/>
                  </a:cubicBezTo>
                  <a:cubicBezTo>
                    <a:pt x="18" y="22"/>
                    <a:pt x="18" y="22"/>
                    <a:pt x="18" y="22"/>
                  </a:cubicBezTo>
                  <a:close/>
                  <a:moveTo>
                    <a:pt x="18" y="37"/>
                  </a:moveTo>
                  <a:cubicBezTo>
                    <a:pt x="12" y="39"/>
                    <a:pt x="7" y="41"/>
                    <a:pt x="3" y="44"/>
                  </a:cubicBezTo>
                  <a:cubicBezTo>
                    <a:pt x="0" y="49"/>
                    <a:pt x="0" y="55"/>
                    <a:pt x="0" y="59"/>
                  </a:cubicBezTo>
                  <a:cubicBezTo>
                    <a:pt x="19" y="64"/>
                    <a:pt x="36" y="64"/>
                    <a:pt x="54" y="59"/>
                  </a:cubicBezTo>
                  <a:cubicBezTo>
                    <a:pt x="53" y="55"/>
                    <a:pt x="53" y="49"/>
                    <a:pt x="51" y="44"/>
                  </a:cubicBezTo>
                  <a:cubicBezTo>
                    <a:pt x="47" y="41"/>
                    <a:pt x="42" y="39"/>
                    <a:pt x="36" y="37"/>
                  </a:cubicBezTo>
                  <a:cubicBezTo>
                    <a:pt x="35" y="43"/>
                    <a:pt x="34" y="48"/>
                    <a:pt x="31" y="5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49"/>
                    <a:pt x="18" y="43"/>
                    <a:pt x="18" y="37"/>
                  </a:cubicBezTo>
                  <a:close/>
                  <a:moveTo>
                    <a:pt x="39" y="20"/>
                  </a:moveTo>
                  <a:cubicBezTo>
                    <a:pt x="39" y="21"/>
                    <a:pt x="38" y="23"/>
                    <a:pt x="38" y="25"/>
                  </a:cubicBezTo>
                  <a:cubicBezTo>
                    <a:pt x="38" y="24"/>
                    <a:pt x="38" y="24"/>
                    <a:pt x="39" y="24"/>
                  </a:cubicBezTo>
                  <a:cubicBezTo>
                    <a:pt x="39" y="24"/>
                    <a:pt x="39" y="22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8" y="27"/>
                  </a:moveTo>
                  <a:cubicBezTo>
                    <a:pt x="36" y="32"/>
                    <a:pt x="34" y="36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1" y="36"/>
                    <a:pt x="18" y="32"/>
                    <a:pt x="17" y="27"/>
                  </a:cubicBezTo>
                  <a:cubicBezTo>
                    <a:pt x="16" y="27"/>
                    <a:pt x="14" y="26"/>
                    <a:pt x="14" y="25"/>
                  </a:cubicBezTo>
                  <a:cubicBezTo>
                    <a:pt x="14" y="25"/>
                    <a:pt x="13" y="23"/>
                    <a:pt x="13" y="21"/>
                  </a:cubicBezTo>
                  <a:cubicBezTo>
                    <a:pt x="13" y="20"/>
                    <a:pt x="13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4" y="13"/>
                    <a:pt x="14" y="9"/>
                    <a:pt x="16" y="7"/>
                  </a:cubicBezTo>
                  <a:cubicBezTo>
                    <a:pt x="21" y="0"/>
                    <a:pt x="36" y="2"/>
                    <a:pt x="39" y="8"/>
                  </a:cubicBezTo>
                  <a:cubicBezTo>
                    <a:pt x="40" y="10"/>
                    <a:pt x="40" y="14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9"/>
                    <a:pt x="41" y="20"/>
                    <a:pt x="41" y="21"/>
                  </a:cubicBezTo>
                  <a:cubicBezTo>
                    <a:pt x="41" y="22"/>
                    <a:pt x="40" y="24"/>
                    <a:pt x="40" y="25"/>
                  </a:cubicBezTo>
                  <a:cubicBezTo>
                    <a:pt x="40" y="26"/>
                    <a:pt x="38" y="27"/>
                    <a:pt x="38" y="27"/>
                  </a:cubicBezTo>
                  <a:close/>
                  <a:moveTo>
                    <a:pt x="16" y="25"/>
                  </a:moveTo>
                  <a:cubicBezTo>
                    <a:pt x="16" y="24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5" y="21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1"/>
                  </a:cubicBezTo>
                  <a:cubicBezTo>
                    <a:pt x="15" y="22"/>
                    <a:pt x="15" y="24"/>
                    <a:pt x="15" y="24"/>
                  </a:cubicBezTo>
                  <a:cubicBezTo>
                    <a:pt x="16" y="25"/>
                    <a:pt x="16" y="25"/>
                    <a:pt x="16" y="25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TextBox 26"/>
            <p:cNvSpPr txBox="1">
              <a:spLocks noChangeArrowheads="1"/>
            </p:cNvSpPr>
            <p:nvPr/>
          </p:nvSpPr>
          <p:spPr bwMode="auto">
            <a:xfrm>
              <a:off x="5281663" y="1958536"/>
              <a:ext cx="17235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6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47425" y="1991204"/>
            <a:ext cx="5572744" cy="738835"/>
            <a:chOff x="5487821" y="1584538"/>
            <a:chExt cx="5573469" cy="738664"/>
          </a:xfrm>
        </p:grpSpPr>
        <p:sp>
          <p:nvSpPr>
            <p:cNvPr id="7" name="五边形 6"/>
            <p:cNvSpPr/>
            <p:nvPr/>
          </p:nvSpPr>
          <p:spPr>
            <a:xfrm>
              <a:off x="5487821" y="1636762"/>
              <a:ext cx="675910" cy="609600"/>
            </a:xfrm>
            <a:prstGeom prst="homePlate">
              <a:avLst>
                <a:gd name="adj" fmla="val 16389"/>
              </a:avLst>
            </a:prstGeom>
            <a:solidFill>
              <a:srgbClr val="327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6215078" y="1584538"/>
              <a:ext cx="48462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8"/>
            <p:cNvSpPr txBox="1">
              <a:spLocks noChangeArrowheads="1"/>
            </p:cNvSpPr>
            <p:nvPr/>
          </p:nvSpPr>
          <p:spPr bwMode="auto">
            <a:xfrm>
              <a:off x="5487821" y="1662764"/>
              <a:ext cx="667718" cy="50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48%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47425" y="2930617"/>
            <a:ext cx="5572744" cy="738835"/>
            <a:chOff x="5487821" y="2787433"/>
            <a:chExt cx="5573469" cy="738664"/>
          </a:xfrm>
        </p:grpSpPr>
        <p:sp>
          <p:nvSpPr>
            <p:cNvPr id="26" name="TextBox 8"/>
            <p:cNvSpPr txBox="1">
              <a:spLocks noChangeArrowheads="1"/>
            </p:cNvSpPr>
            <p:nvPr/>
          </p:nvSpPr>
          <p:spPr bwMode="auto">
            <a:xfrm>
              <a:off x="6215078" y="2787433"/>
              <a:ext cx="48462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五边形 29"/>
            <p:cNvSpPr/>
            <p:nvPr/>
          </p:nvSpPr>
          <p:spPr>
            <a:xfrm>
              <a:off x="5487821" y="2841916"/>
              <a:ext cx="675910" cy="609600"/>
            </a:xfrm>
            <a:prstGeom prst="homePlate">
              <a:avLst>
                <a:gd name="adj" fmla="val 16389"/>
              </a:avLst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TextBox 8"/>
            <p:cNvSpPr txBox="1">
              <a:spLocks noChangeArrowheads="1"/>
            </p:cNvSpPr>
            <p:nvPr/>
          </p:nvSpPr>
          <p:spPr bwMode="auto">
            <a:xfrm>
              <a:off x="5487821" y="2883158"/>
              <a:ext cx="667718" cy="50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  <a:defRPr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800" dirty="0">
                  <a:solidFill>
                    <a:prstClr val="white"/>
                  </a:solidFill>
                </a:rPr>
                <a:t>10%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47425" y="3870035"/>
            <a:ext cx="5572744" cy="738835"/>
            <a:chOff x="5487821" y="3990328"/>
            <a:chExt cx="5573469" cy="738664"/>
          </a:xfrm>
        </p:grpSpPr>
        <p:sp>
          <p:nvSpPr>
            <p:cNvPr id="27" name="TextBox 8"/>
            <p:cNvSpPr txBox="1">
              <a:spLocks noChangeArrowheads="1"/>
            </p:cNvSpPr>
            <p:nvPr/>
          </p:nvSpPr>
          <p:spPr bwMode="auto">
            <a:xfrm>
              <a:off x="6215078" y="3990328"/>
              <a:ext cx="48462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五边形 31"/>
            <p:cNvSpPr/>
            <p:nvPr/>
          </p:nvSpPr>
          <p:spPr>
            <a:xfrm>
              <a:off x="5487821" y="4059770"/>
              <a:ext cx="675910" cy="609600"/>
            </a:xfrm>
            <a:prstGeom prst="homePlate">
              <a:avLst>
                <a:gd name="adj" fmla="val 16389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8"/>
            <p:cNvSpPr txBox="1">
              <a:spLocks noChangeArrowheads="1"/>
            </p:cNvSpPr>
            <p:nvPr/>
          </p:nvSpPr>
          <p:spPr bwMode="auto">
            <a:xfrm>
              <a:off x="5487821" y="4101012"/>
              <a:ext cx="667718" cy="50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  <a:defRPr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800" dirty="0">
                  <a:solidFill>
                    <a:prstClr val="white"/>
                  </a:solidFill>
                </a:rPr>
                <a:t>18%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347425" y="4809447"/>
            <a:ext cx="5572744" cy="738835"/>
            <a:chOff x="5487821" y="5193223"/>
            <a:chExt cx="5573469" cy="738664"/>
          </a:xfrm>
        </p:grpSpPr>
        <p:sp>
          <p:nvSpPr>
            <p:cNvPr id="28" name="TextBox 8"/>
            <p:cNvSpPr txBox="1">
              <a:spLocks noChangeArrowheads="1"/>
            </p:cNvSpPr>
            <p:nvPr/>
          </p:nvSpPr>
          <p:spPr bwMode="auto">
            <a:xfrm>
              <a:off x="6215078" y="5193223"/>
              <a:ext cx="48462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五边形 33"/>
            <p:cNvSpPr/>
            <p:nvPr/>
          </p:nvSpPr>
          <p:spPr>
            <a:xfrm>
              <a:off x="5487821" y="5290324"/>
              <a:ext cx="675910" cy="609600"/>
            </a:xfrm>
            <a:prstGeom prst="homePlate">
              <a:avLst>
                <a:gd name="adj" fmla="val 1638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8"/>
            <p:cNvSpPr txBox="1">
              <a:spLocks noChangeArrowheads="1"/>
            </p:cNvSpPr>
            <p:nvPr/>
          </p:nvSpPr>
          <p:spPr bwMode="auto">
            <a:xfrm>
              <a:off x="5487821" y="5362046"/>
              <a:ext cx="667718" cy="50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  <a:defRPr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800" dirty="0">
                  <a:solidFill>
                    <a:prstClr val="white"/>
                  </a:solidFill>
                </a:rPr>
                <a:t>24%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94605" y="1925109"/>
            <a:ext cx="3267741" cy="3163032"/>
            <a:chOff x="994735" y="1924663"/>
            <a:chExt cx="3268166" cy="3162300"/>
          </a:xfrm>
        </p:grpSpPr>
        <p:graphicFrame>
          <p:nvGraphicFramePr>
            <p:cNvPr id="6" name="图表 5"/>
            <p:cNvGraphicFramePr/>
            <p:nvPr/>
          </p:nvGraphicFramePr>
          <p:xfrm>
            <a:off x="994735" y="1924663"/>
            <a:ext cx="3268166" cy="3162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38" name="TextBox 26"/>
            <p:cNvSpPr txBox="1">
              <a:spLocks noChangeArrowheads="1"/>
            </p:cNvSpPr>
            <p:nvPr/>
          </p:nvSpPr>
          <p:spPr bwMode="auto">
            <a:xfrm>
              <a:off x="1828118" y="3299271"/>
              <a:ext cx="17235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0531" y="315667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15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57138" y="1111919"/>
            <a:ext cx="1758941" cy="1818017"/>
            <a:chOff x="487723" y="1516606"/>
            <a:chExt cx="2199699" cy="2272757"/>
          </a:xfrm>
          <a:solidFill>
            <a:srgbClr val="BA850E"/>
          </a:solidFill>
        </p:grpSpPr>
        <p:sp>
          <p:nvSpPr>
            <p:cNvPr id="33" name="椭圆 32"/>
            <p:cNvSpPr/>
            <p:nvPr/>
          </p:nvSpPr>
          <p:spPr>
            <a:xfrm>
              <a:off x="541798" y="1609726"/>
              <a:ext cx="2084388" cy="20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aphicFrame>
          <p:nvGraphicFramePr>
            <p:cNvPr id="28" name="图表 27"/>
            <p:cNvGraphicFramePr/>
            <p:nvPr/>
          </p:nvGraphicFramePr>
          <p:xfrm>
            <a:off x="487723" y="1516606"/>
            <a:ext cx="2199699" cy="2272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</p:grpSp>
      <p:grpSp>
        <p:nvGrpSpPr>
          <p:cNvPr id="39" name="组合 38"/>
          <p:cNvGrpSpPr/>
          <p:nvPr/>
        </p:nvGrpSpPr>
        <p:grpSpPr>
          <a:xfrm>
            <a:off x="3644475" y="1111919"/>
            <a:ext cx="1758941" cy="1818017"/>
            <a:chOff x="3328028" y="1516606"/>
            <a:chExt cx="2199699" cy="2272757"/>
          </a:xfrm>
          <a:solidFill>
            <a:srgbClr val="BA850E"/>
          </a:solidFill>
        </p:grpSpPr>
        <p:sp>
          <p:nvSpPr>
            <p:cNvPr id="34" name="椭圆 33"/>
            <p:cNvSpPr/>
            <p:nvPr/>
          </p:nvSpPr>
          <p:spPr>
            <a:xfrm>
              <a:off x="3399298" y="1609726"/>
              <a:ext cx="2084388" cy="20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aphicFrame>
          <p:nvGraphicFramePr>
            <p:cNvPr id="29" name="图表 28"/>
            <p:cNvGraphicFramePr/>
            <p:nvPr/>
          </p:nvGraphicFramePr>
          <p:xfrm>
            <a:off x="3328028" y="1516606"/>
            <a:ext cx="2199699" cy="2272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38" name="组合 37"/>
          <p:cNvGrpSpPr/>
          <p:nvPr/>
        </p:nvGrpSpPr>
        <p:grpSpPr>
          <a:xfrm>
            <a:off x="6431809" y="1111919"/>
            <a:ext cx="1758941" cy="1818017"/>
            <a:chOff x="6168333" y="1516606"/>
            <a:chExt cx="2199699" cy="2272757"/>
          </a:xfrm>
          <a:solidFill>
            <a:srgbClr val="BA850E"/>
          </a:solidFill>
        </p:grpSpPr>
        <p:sp>
          <p:nvSpPr>
            <p:cNvPr id="35" name="椭圆 34"/>
            <p:cNvSpPr/>
            <p:nvPr/>
          </p:nvSpPr>
          <p:spPr>
            <a:xfrm>
              <a:off x="6237748" y="1609726"/>
              <a:ext cx="2084388" cy="20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aphicFrame>
          <p:nvGraphicFramePr>
            <p:cNvPr id="30" name="图表 29"/>
            <p:cNvGraphicFramePr/>
            <p:nvPr/>
          </p:nvGraphicFramePr>
          <p:xfrm>
            <a:off x="6168333" y="1516606"/>
            <a:ext cx="2199699" cy="2272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37" name="组合 36"/>
          <p:cNvGrpSpPr/>
          <p:nvPr/>
        </p:nvGrpSpPr>
        <p:grpSpPr>
          <a:xfrm>
            <a:off x="9219142" y="1111919"/>
            <a:ext cx="1758941" cy="1818017"/>
            <a:chOff x="9008637" y="1516606"/>
            <a:chExt cx="2199699" cy="2272757"/>
          </a:xfrm>
          <a:solidFill>
            <a:srgbClr val="BA850E"/>
          </a:solidFill>
        </p:grpSpPr>
        <p:sp>
          <p:nvSpPr>
            <p:cNvPr id="36" name="椭圆 35"/>
            <p:cNvSpPr/>
            <p:nvPr/>
          </p:nvSpPr>
          <p:spPr>
            <a:xfrm>
              <a:off x="9076198" y="1609726"/>
              <a:ext cx="2084388" cy="20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aphicFrame>
          <p:nvGraphicFramePr>
            <p:cNvPr id="31" name="图表 30"/>
            <p:cNvGraphicFramePr/>
            <p:nvPr/>
          </p:nvGraphicFramePr>
          <p:xfrm>
            <a:off x="9008637" y="1516606"/>
            <a:ext cx="2199699" cy="2272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43" name="组合 42"/>
          <p:cNvGrpSpPr/>
          <p:nvPr/>
        </p:nvGrpSpPr>
        <p:grpSpPr>
          <a:xfrm>
            <a:off x="577859" y="3805181"/>
            <a:ext cx="2447420" cy="2228949"/>
            <a:chOff x="577934" y="4128148"/>
            <a:chExt cx="2447739" cy="2228433"/>
          </a:xfrm>
        </p:grpSpPr>
        <p:sp>
          <p:nvSpPr>
            <p:cNvPr id="41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18"/>
            <p:cNvSpPr txBox="1">
              <a:spLocks noChangeArrowheads="1"/>
            </p:cNvSpPr>
            <p:nvPr/>
          </p:nvSpPr>
          <p:spPr bwMode="auto">
            <a:xfrm>
              <a:off x="994735" y="4128148"/>
              <a:ext cx="17043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 defTabSz="914400">
                <a:buFont typeface="Wingdings" panose="05000000000000000000" pitchFamily="2" charset="2"/>
                <a:buChar char="Ø"/>
              </a:pPr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366172" y="3805181"/>
            <a:ext cx="2447420" cy="2228949"/>
            <a:chOff x="577934" y="4128148"/>
            <a:chExt cx="2447739" cy="2228433"/>
          </a:xfrm>
        </p:grpSpPr>
        <p:sp>
          <p:nvSpPr>
            <p:cNvPr id="45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8"/>
            <p:cNvSpPr txBox="1">
              <a:spLocks noChangeArrowheads="1"/>
            </p:cNvSpPr>
            <p:nvPr/>
          </p:nvSpPr>
          <p:spPr bwMode="auto">
            <a:xfrm>
              <a:off x="994735" y="4128148"/>
              <a:ext cx="17043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285750" indent="-285750">
                <a:spcBef>
                  <a:spcPct val="0"/>
                </a:spcBef>
                <a:buFont typeface="Wingdings" panose="05000000000000000000" pitchFamily="2" charset="2"/>
                <a:buChar char="Ø"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154485" y="3805181"/>
            <a:ext cx="2447420" cy="2228949"/>
            <a:chOff x="577934" y="4128148"/>
            <a:chExt cx="2447739" cy="2228433"/>
          </a:xfrm>
        </p:grpSpPr>
        <p:sp>
          <p:nvSpPr>
            <p:cNvPr id="48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18"/>
            <p:cNvSpPr txBox="1">
              <a:spLocks noChangeArrowheads="1"/>
            </p:cNvSpPr>
            <p:nvPr/>
          </p:nvSpPr>
          <p:spPr bwMode="auto">
            <a:xfrm>
              <a:off x="994735" y="4128148"/>
              <a:ext cx="17043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285750" indent="-285750">
                <a:spcBef>
                  <a:spcPct val="0"/>
                </a:spcBef>
                <a:buFont typeface="Wingdings" panose="05000000000000000000" pitchFamily="2" charset="2"/>
                <a:buChar char="Ø"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942798" y="3805181"/>
            <a:ext cx="2447420" cy="2228949"/>
            <a:chOff x="577934" y="4128148"/>
            <a:chExt cx="2447739" cy="2228433"/>
          </a:xfrm>
        </p:grpSpPr>
        <p:sp>
          <p:nvSpPr>
            <p:cNvPr id="51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18"/>
            <p:cNvSpPr txBox="1">
              <a:spLocks noChangeArrowheads="1"/>
            </p:cNvSpPr>
            <p:nvPr/>
          </p:nvSpPr>
          <p:spPr bwMode="auto">
            <a:xfrm>
              <a:off x="994735" y="4128148"/>
              <a:ext cx="17043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285750" indent="-285750">
                <a:spcBef>
                  <a:spcPct val="0"/>
                </a:spcBef>
                <a:buFont typeface="Wingdings" panose="05000000000000000000" pitchFamily="2" charset="2"/>
                <a:buChar char="Ø"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sp>
        <p:nvSpPr>
          <p:cNvPr id="53" name="TextBox 18"/>
          <p:cNvSpPr txBox="1">
            <a:spLocks noChangeArrowheads="1"/>
          </p:cNvSpPr>
          <p:nvPr/>
        </p:nvSpPr>
        <p:spPr bwMode="auto">
          <a:xfrm>
            <a:off x="1388091" y="2980745"/>
            <a:ext cx="628616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1600" b="1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0" dirty="0"/>
              <a:t>55%</a:t>
            </a:r>
            <a:endParaRPr lang="zh-CN" altLang="en-US" b="0" dirty="0"/>
          </a:p>
        </p:txBody>
      </p:sp>
      <p:sp>
        <p:nvSpPr>
          <p:cNvPr id="54" name="TextBox 18"/>
          <p:cNvSpPr txBox="1">
            <a:spLocks noChangeArrowheads="1"/>
          </p:cNvSpPr>
          <p:nvPr/>
        </p:nvSpPr>
        <p:spPr bwMode="auto">
          <a:xfrm>
            <a:off x="4209461" y="2980745"/>
            <a:ext cx="628616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1600" b="1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0" dirty="0"/>
              <a:t>20%</a:t>
            </a:r>
            <a:endParaRPr lang="zh-CN" altLang="en-US" b="0" dirty="0"/>
          </a:p>
        </p:txBody>
      </p:sp>
      <p:sp>
        <p:nvSpPr>
          <p:cNvPr id="55" name="TextBox 18"/>
          <p:cNvSpPr txBox="1">
            <a:spLocks noChangeArrowheads="1"/>
          </p:cNvSpPr>
          <p:nvPr/>
        </p:nvSpPr>
        <p:spPr bwMode="auto">
          <a:xfrm>
            <a:off x="7030831" y="2980745"/>
            <a:ext cx="628616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1600" b="1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0" dirty="0"/>
              <a:t>10%</a:t>
            </a:r>
            <a:endParaRPr lang="zh-CN" altLang="en-US" b="0" dirty="0"/>
          </a:p>
        </p:txBody>
      </p:sp>
      <p:sp>
        <p:nvSpPr>
          <p:cNvPr id="56" name="TextBox 18"/>
          <p:cNvSpPr txBox="1">
            <a:spLocks noChangeArrowheads="1"/>
          </p:cNvSpPr>
          <p:nvPr/>
        </p:nvSpPr>
        <p:spPr bwMode="auto">
          <a:xfrm>
            <a:off x="9852199" y="2980745"/>
            <a:ext cx="628616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1600" b="1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0" dirty="0"/>
              <a:t>15%</a:t>
            </a:r>
            <a:endParaRPr lang="zh-CN" altLang="en-US" b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-1830172" y="1210724"/>
            <a:ext cx="4313616" cy="4235761"/>
          </a:xfrm>
          <a:prstGeom prst="ellipse">
            <a:avLst/>
          </a:prstGeom>
          <a:solidFill>
            <a:schemeClr val="bg1">
              <a:alpha val="30000"/>
            </a:schemeClr>
          </a:solidFill>
          <a:ln w="3175">
            <a:solidFill>
              <a:srgbClr val="BA85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26345" y="2781572"/>
            <a:ext cx="440581" cy="4407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85129" y="1955461"/>
            <a:ext cx="1107996" cy="23173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914400"/>
            <a:r>
              <a:rPr lang="en-US" altLang="zh-CN" sz="60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c</a:t>
            </a:r>
            <a:r>
              <a:rPr lang="en-US" altLang="zh-CN" sz="3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ontents</a:t>
            </a:r>
            <a:endParaRPr lang="zh-CN" altLang="en-US" sz="3200" dirty="0">
              <a:solidFill>
                <a:srgbClr val="5B9BD5">
                  <a:lumMod val="5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1272811" y="2033458"/>
            <a:ext cx="45713" cy="2476706"/>
          </a:xfrm>
          <a:prstGeom prst="rect">
            <a:avLst/>
          </a:prstGeom>
          <a:solidFill>
            <a:srgbClr val="BA85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315573" y="1968161"/>
            <a:ext cx="697536" cy="40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0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726345" y="2781572"/>
            <a:ext cx="440581" cy="4407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08036" y="2856367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53075" y="2750507"/>
            <a:ext cx="5179588" cy="461772"/>
            <a:chOff x="2771799" y="1894731"/>
            <a:chExt cx="5180262" cy="461665"/>
          </a:xfrm>
        </p:grpSpPr>
        <p:sp>
          <p:nvSpPr>
            <p:cNvPr id="22" name="TextBox 41"/>
            <p:cNvSpPr txBox="1"/>
            <p:nvPr/>
          </p:nvSpPr>
          <p:spPr bwMode="auto">
            <a:xfrm flipH="1">
              <a:off x="2771799" y="1894731"/>
              <a:ext cx="29567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srgbClr val="5B9BD5">
                      <a:lumMod val="50000"/>
                    </a:srgbClr>
                  </a:solidFill>
                </a:rPr>
                <a:t>三、点击添加标题</a:t>
              </a:r>
              <a:endParaRPr lang="zh-CN" altLang="en-US" sz="2400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5580336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1686" y="316174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3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31087" y="2194891"/>
            <a:ext cx="2698182" cy="2584632"/>
            <a:chOff x="731182" y="2194383"/>
            <a:chExt cx="2698533" cy="2584034"/>
          </a:xfrm>
        </p:grpSpPr>
        <p:grpSp>
          <p:nvGrpSpPr>
            <p:cNvPr id="7" name="组合 6"/>
            <p:cNvGrpSpPr/>
            <p:nvPr/>
          </p:nvGrpSpPr>
          <p:grpSpPr>
            <a:xfrm>
              <a:off x="839254" y="3470069"/>
              <a:ext cx="2248186" cy="198091"/>
              <a:chOff x="839254" y="3470069"/>
              <a:chExt cx="2248186" cy="19809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39254" y="3470069"/>
                <a:ext cx="198091" cy="198091"/>
              </a:xfrm>
              <a:prstGeom prst="ellipse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>
                <a:off x="1096577" y="3569114"/>
                <a:ext cx="1990863" cy="1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8"/>
            <p:cNvSpPr txBox="1">
              <a:spLocks noChangeArrowheads="1"/>
            </p:cNvSpPr>
            <p:nvPr/>
          </p:nvSpPr>
          <p:spPr bwMode="auto">
            <a:xfrm>
              <a:off x="731182" y="3855087"/>
              <a:ext cx="269853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93722" y="2194383"/>
              <a:ext cx="2324212" cy="1074010"/>
              <a:chOff x="793722" y="2194383"/>
              <a:chExt cx="2324212" cy="1074010"/>
            </a:xfrm>
          </p:grpSpPr>
          <p:sp>
            <p:nvSpPr>
              <p:cNvPr id="16" name="任意多边形 15"/>
              <p:cNvSpPr/>
              <p:nvPr/>
            </p:nvSpPr>
            <p:spPr>
              <a:xfrm rot="10800000">
                <a:off x="793722" y="2238684"/>
                <a:ext cx="2324211" cy="1029709"/>
              </a:xfrm>
              <a:custGeom>
                <a:avLst/>
                <a:gdLst>
                  <a:gd name="connsiteX0" fmla="*/ 1885950 w 1885950"/>
                  <a:gd name="connsiteY0" fmla="*/ 964239 h 964239"/>
                  <a:gd name="connsiteX1" fmla="*/ 0 w 1885950"/>
                  <a:gd name="connsiteY1" fmla="*/ 964239 h 964239"/>
                  <a:gd name="connsiteX2" fmla="*/ 0 w 1885950"/>
                  <a:gd name="connsiteY2" fmla="*/ 190500 h 964239"/>
                  <a:gd name="connsiteX3" fmla="*/ 1664970 w 1885950"/>
                  <a:gd name="connsiteY3" fmla="*/ 190500 h 964239"/>
                  <a:gd name="connsiteX4" fmla="*/ 1885950 w 1885950"/>
                  <a:gd name="connsiteY4" fmla="*/ 0 h 964239"/>
                  <a:gd name="connsiteX5" fmla="*/ 1885950 w 1885950"/>
                  <a:gd name="connsiteY5" fmla="*/ 190500 h 96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5950" h="964239">
                    <a:moveTo>
                      <a:pt x="1885950" y="964239"/>
                    </a:moveTo>
                    <a:lnTo>
                      <a:pt x="0" y="964239"/>
                    </a:lnTo>
                    <a:lnTo>
                      <a:pt x="0" y="190500"/>
                    </a:lnTo>
                    <a:lnTo>
                      <a:pt x="1664970" y="190500"/>
                    </a:lnTo>
                    <a:lnTo>
                      <a:pt x="1885950" y="0"/>
                    </a:lnTo>
                    <a:lnTo>
                      <a:pt x="1885950" y="1905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93722" y="2194383"/>
                <a:ext cx="2324212" cy="66105"/>
              </a:xfrm>
              <a:prstGeom prst="rect">
                <a:avLst/>
              </a:prstGeom>
              <a:solidFill>
                <a:srgbClr val="BA850E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TextBox 18"/>
              <p:cNvSpPr txBox="1">
                <a:spLocks noChangeArrowheads="1"/>
              </p:cNvSpPr>
              <p:nvPr/>
            </p:nvSpPr>
            <p:spPr bwMode="auto">
              <a:xfrm>
                <a:off x="1188831" y="2480355"/>
                <a:ext cx="161413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060270" y="2194891"/>
            <a:ext cx="2706565" cy="2584632"/>
            <a:chOff x="6061057" y="2194383"/>
            <a:chExt cx="2706917" cy="2584034"/>
          </a:xfrm>
        </p:grpSpPr>
        <p:grpSp>
          <p:nvGrpSpPr>
            <p:cNvPr id="9" name="组合 8"/>
            <p:cNvGrpSpPr/>
            <p:nvPr/>
          </p:nvGrpSpPr>
          <p:grpSpPr>
            <a:xfrm>
              <a:off x="6061057" y="3470069"/>
              <a:ext cx="2248186" cy="198091"/>
              <a:chOff x="6061057" y="3470069"/>
              <a:chExt cx="2248186" cy="198091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061057" y="3470069"/>
                <a:ext cx="198091" cy="198091"/>
              </a:xfrm>
              <a:prstGeom prst="ellipse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2" name="直接箭头连接符 31"/>
              <p:cNvCxnSpPr/>
              <p:nvPr/>
            </p:nvCxnSpPr>
            <p:spPr>
              <a:xfrm>
                <a:off x="6318380" y="3569114"/>
                <a:ext cx="1990863" cy="1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8"/>
            <p:cNvSpPr txBox="1">
              <a:spLocks noChangeArrowheads="1"/>
            </p:cNvSpPr>
            <p:nvPr/>
          </p:nvSpPr>
          <p:spPr bwMode="auto">
            <a:xfrm>
              <a:off x="6061057" y="3855087"/>
              <a:ext cx="270691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096000" y="2194383"/>
              <a:ext cx="2324212" cy="1074010"/>
              <a:chOff x="6096000" y="2194383"/>
              <a:chExt cx="2324212" cy="1074010"/>
            </a:xfrm>
          </p:grpSpPr>
          <p:sp>
            <p:nvSpPr>
              <p:cNvPr id="55" name="任意多边形 54"/>
              <p:cNvSpPr/>
              <p:nvPr/>
            </p:nvSpPr>
            <p:spPr>
              <a:xfrm rot="10800000">
                <a:off x="6096000" y="2238684"/>
                <a:ext cx="2324211" cy="1029709"/>
              </a:xfrm>
              <a:custGeom>
                <a:avLst/>
                <a:gdLst>
                  <a:gd name="connsiteX0" fmla="*/ 1885950 w 1885950"/>
                  <a:gd name="connsiteY0" fmla="*/ 964239 h 964239"/>
                  <a:gd name="connsiteX1" fmla="*/ 0 w 1885950"/>
                  <a:gd name="connsiteY1" fmla="*/ 964239 h 964239"/>
                  <a:gd name="connsiteX2" fmla="*/ 0 w 1885950"/>
                  <a:gd name="connsiteY2" fmla="*/ 190500 h 964239"/>
                  <a:gd name="connsiteX3" fmla="*/ 1664970 w 1885950"/>
                  <a:gd name="connsiteY3" fmla="*/ 190500 h 964239"/>
                  <a:gd name="connsiteX4" fmla="*/ 1885950 w 1885950"/>
                  <a:gd name="connsiteY4" fmla="*/ 0 h 964239"/>
                  <a:gd name="connsiteX5" fmla="*/ 1885950 w 1885950"/>
                  <a:gd name="connsiteY5" fmla="*/ 190500 h 96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5950" h="964239">
                    <a:moveTo>
                      <a:pt x="1885950" y="964239"/>
                    </a:moveTo>
                    <a:lnTo>
                      <a:pt x="0" y="964239"/>
                    </a:lnTo>
                    <a:lnTo>
                      <a:pt x="0" y="190500"/>
                    </a:lnTo>
                    <a:lnTo>
                      <a:pt x="1664970" y="190500"/>
                    </a:lnTo>
                    <a:lnTo>
                      <a:pt x="1885950" y="0"/>
                    </a:lnTo>
                    <a:lnTo>
                      <a:pt x="1885950" y="1905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6096000" y="2194383"/>
                <a:ext cx="2324212" cy="66105"/>
              </a:xfrm>
              <a:prstGeom prst="rect">
                <a:avLst/>
              </a:prstGeom>
              <a:solidFill>
                <a:srgbClr val="BA850E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TextBox 18"/>
              <p:cNvSpPr txBox="1">
                <a:spLocks noChangeArrowheads="1"/>
              </p:cNvSpPr>
              <p:nvPr/>
            </p:nvSpPr>
            <p:spPr bwMode="auto">
              <a:xfrm>
                <a:off x="6461623" y="2480355"/>
                <a:ext cx="161413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729963" y="2173082"/>
            <a:ext cx="2698550" cy="2684367"/>
            <a:chOff x="8731097" y="2172579"/>
            <a:chExt cx="2698901" cy="2683746"/>
          </a:xfrm>
        </p:grpSpPr>
        <p:grpSp>
          <p:nvGrpSpPr>
            <p:cNvPr id="11" name="组合 10"/>
            <p:cNvGrpSpPr/>
            <p:nvPr/>
          </p:nvGrpSpPr>
          <p:grpSpPr>
            <a:xfrm>
              <a:off x="8739890" y="3470069"/>
              <a:ext cx="2248186" cy="198091"/>
              <a:chOff x="8739890" y="3470069"/>
              <a:chExt cx="2248186" cy="19809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8739890" y="3470069"/>
                <a:ext cx="198091" cy="198091"/>
              </a:xfrm>
              <a:prstGeom prst="ellipse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>
                <a:off x="8997213" y="3569114"/>
                <a:ext cx="1990863" cy="1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8"/>
            <p:cNvSpPr txBox="1">
              <a:spLocks noChangeArrowheads="1"/>
            </p:cNvSpPr>
            <p:nvPr/>
          </p:nvSpPr>
          <p:spPr bwMode="auto">
            <a:xfrm>
              <a:off x="8731097" y="2172579"/>
              <a:ext cx="269890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823681" y="3782315"/>
              <a:ext cx="2324212" cy="1074010"/>
              <a:chOff x="8823681" y="3782315"/>
              <a:chExt cx="2324212" cy="1074010"/>
            </a:xfrm>
          </p:grpSpPr>
          <p:sp>
            <p:nvSpPr>
              <p:cNvPr id="58" name="任意多边形 57"/>
              <p:cNvSpPr/>
              <p:nvPr/>
            </p:nvSpPr>
            <p:spPr>
              <a:xfrm rot="10800000" flipV="1">
                <a:off x="8823681" y="3782315"/>
                <a:ext cx="2324211" cy="1029709"/>
              </a:xfrm>
              <a:custGeom>
                <a:avLst/>
                <a:gdLst>
                  <a:gd name="connsiteX0" fmla="*/ 1885950 w 1885950"/>
                  <a:gd name="connsiteY0" fmla="*/ 964239 h 964239"/>
                  <a:gd name="connsiteX1" fmla="*/ 0 w 1885950"/>
                  <a:gd name="connsiteY1" fmla="*/ 964239 h 964239"/>
                  <a:gd name="connsiteX2" fmla="*/ 0 w 1885950"/>
                  <a:gd name="connsiteY2" fmla="*/ 190500 h 964239"/>
                  <a:gd name="connsiteX3" fmla="*/ 1664970 w 1885950"/>
                  <a:gd name="connsiteY3" fmla="*/ 190500 h 964239"/>
                  <a:gd name="connsiteX4" fmla="*/ 1885950 w 1885950"/>
                  <a:gd name="connsiteY4" fmla="*/ 0 h 964239"/>
                  <a:gd name="connsiteX5" fmla="*/ 1885950 w 1885950"/>
                  <a:gd name="connsiteY5" fmla="*/ 190500 h 96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5950" h="964239">
                    <a:moveTo>
                      <a:pt x="1885950" y="964239"/>
                    </a:moveTo>
                    <a:lnTo>
                      <a:pt x="0" y="964239"/>
                    </a:lnTo>
                    <a:lnTo>
                      <a:pt x="0" y="190500"/>
                    </a:lnTo>
                    <a:lnTo>
                      <a:pt x="1664970" y="190500"/>
                    </a:lnTo>
                    <a:lnTo>
                      <a:pt x="1885950" y="0"/>
                    </a:lnTo>
                    <a:lnTo>
                      <a:pt x="1885950" y="1905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 flipV="1">
                <a:off x="8823681" y="4790220"/>
                <a:ext cx="2324212" cy="66105"/>
              </a:xfrm>
              <a:prstGeom prst="rect">
                <a:avLst/>
              </a:prstGeom>
              <a:solidFill>
                <a:srgbClr val="BA850E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TextBox 18"/>
              <p:cNvSpPr txBox="1">
                <a:spLocks noChangeArrowheads="1"/>
              </p:cNvSpPr>
              <p:nvPr/>
            </p:nvSpPr>
            <p:spPr bwMode="auto">
              <a:xfrm>
                <a:off x="9185575" y="4301031"/>
                <a:ext cx="161413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392395" y="2173082"/>
            <a:ext cx="2704746" cy="2684367"/>
            <a:chOff x="3392837" y="2172579"/>
            <a:chExt cx="2705098" cy="2683746"/>
          </a:xfrm>
        </p:grpSpPr>
        <p:grpSp>
          <p:nvGrpSpPr>
            <p:cNvPr id="8" name="组合 7"/>
            <p:cNvGrpSpPr/>
            <p:nvPr/>
          </p:nvGrpSpPr>
          <p:grpSpPr>
            <a:xfrm>
              <a:off x="3509701" y="3470069"/>
              <a:ext cx="2248186" cy="198091"/>
              <a:chOff x="3509701" y="3470069"/>
              <a:chExt cx="2248186" cy="19809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509701" y="3470069"/>
                <a:ext cx="198091" cy="198091"/>
              </a:xfrm>
              <a:prstGeom prst="ellipse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9" name="直接箭头连接符 28"/>
              <p:cNvCxnSpPr/>
              <p:nvPr/>
            </p:nvCxnSpPr>
            <p:spPr>
              <a:xfrm>
                <a:off x="3767024" y="3569114"/>
                <a:ext cx="1990863" cy="1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8"/>
            <p:cNvSpPr txBox="1">
              <a:spLocks noChangeArrowheads="1"/>
            </p:cNvSpPr>
            <p:nvPr/>
          </p:nvSpPr>
          <p:spPr bwMode="auto">
            <a:xfrm>
              <a:off x="3392837" y="2172579"/>
              <a:ext cx="2705098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521403" y="3782315"/>
              <a:ext cx="2324212" cy="1074010"/>
              <a:chOff x="3521403" y="3782315"/>
              <a:chExt cx="2324212" cy="1074010"/>
            </a:xfrm>
          </p:grpSpPr>
          <p:sp>
            <p:nvSpPr>
              <p:cNvPr id="61" name="任意多边形 60"/>
              <p:cNvSpPr/>
              <p:nvPr/>
            </p:nvSpPr>
            <p:spPr>
              <a:xfrm rot="10800000" flipV="1">
                <a:off x="3521403" y="3782315"/>
                <a:ext cx="2324211" cy="1029709"/>
              </a:xfrm>
              <a:custGeom>
                <a:avLst/>
                <a:gdLst>
                  <a:gd name="connsiteX0" fmla="*/ 1885950 w 1885950"/>
                  <a:gd name="connsiteY0" fmla="*/ 964239 h 964239"/>
                  <a:gd name="connsiteX1" fmla="*/ 0 w 1885950"/>
                  <a:gd name="connsiteY1" fmla="*/ 964239 h 964239"/>
                  <a:gd name="connsiteX2" fmla="*/ 0 w 1885950"/>
                  <a:gd name="connsiteY2" fmla="*/ 190500 h 964239"/>
                  <a:gd name="connsiteX3" fmla="*/ 1664970 w 1885950"/>
                  <a:gd name="connsiteY3" fmla="*/ 190500 h 964239"/>
                  <a:gd name="connsiteX4" fmla="*/ 1885950 w 1885950"/>
                  <a:gd name="connsiteY4" fmla="*/ 0 h 964239"/>
                  <a:gd name="connsiteX5" fmla="*/ 1885950 w 1885950"/>
                  <a:gd name="connsiteY5" fmla="*/ 190500 h 96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5950" h="964239">
                    <a:moveTo>
                      <a:pt x="1885950" y="964239"/>
                    </a:moveTo>
                    <a:lnTo>
                      <a:pt x="0" y="964239"/>
                    </a:lnTo>
                    <a:lnTo>
                      <a:pt x="0" y="190500"/>
                    </a:lnTo>
                    <a:lnTo>
                      <a:pt x="1664970" y="190500"/>
                    </a:lnTo>
                    <a:lnTo>
                      <a:pt x="1885950" y="0"/>
                    </a:lnTo>
                    <a:lnTo>
                      <a:pt x="1885950" y="1905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 flipV="1">
                <a:off x="3521403" y="4790220"/>
                <a:ext cx="2324212" cy="66105"/>
              </a:xfrm>
              <a:prstGeom prst="rect">
                <a:avLst/>
              </a:prstGeom>
              <a:solidFill>
                <a:srgbClr val="BA850E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TextBox 18"/>
              <p:cNvSpPr txBox="1">
                <a:spLocks noChangeArrowheads="1"/>
              </p:cNvSpPr>
              <p:nvPr/>
            </p:nvSpPr>
            <p:spPr bwMode="auto">
              <a:xfrm>
                <a:off x="3864736" y="4301031"/>
                <a:ext cx="161413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1686" y="316174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rcRect l="17349" t="3761" r="2206" b="897"/>
          <a:stretch>
            <a:fillRect/>
          </a:stretch>
        </p:blipFill>
        <p:spPr>
          <a:xfrm>
            <a:off x="3302489" y="3772619"/>
            <a:ext cx="2805502" cy="1919258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rcRect l="3316"/>
          <a:stretch>
            <a:fillRect/>
          </a:stretch>
        </p:blipFill>
        <p:spPr>
          <a:xfrm>
            <a:off x="496990" y="1852941"/>
            <a:ext cx="2805502" cy="1919258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rcRect l="2653" t="1623" r="3761" b="2944"/>
          <a:stretch>
            <a:fillRect/>
          </a:stretch>
        </p:blipFill>
        <p:spPr>
          <a:xfrm>
            <a:off x="6107990" y="1852941"/>
            <a:ext cx="2805502" cy="1919258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rcRect l="5778" t="2660" r="5778" b="3694"/>
          <a:stretch>
            <a:fillRect/>
          </a:stretch>
        </p:blipFill>
        <p:spPr>
          <a:xfrm>
            <a:off x="8906002" y="3772619"/>
            <a:ext cx="2805502" cy="1919258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509714" y="3771780"/>
            <a:ext cx="3037303" cy="1919258"/>
            <a:chOff x="509781" y="3770907"/>
            <a:chExt cx="3037698" cy="1918814"/>
          </a:xfrm>
        </p:grpSpPr>
        <p:sp>
          <p:nvSpPr>
            <p:cNvPr id="48" name="任意多边形 47"/>
            <p:cNvSpPr/>
            <p:nvPr/>
          </p:nvSpPr>
          <p:spPr>
            <a:xfrm flipH="1">
              <a:off x="509781" y="3770907"/>
              <a:ext cx="3037698" cy="1918814"/>
            </a:xfrm>
            <a:custGeom>
              <a:avLst/>
              <a:gdLst>
                <a:gd name="connsiteX0" fmla="*/ 231831 w 3037698"/>
                <a:gd name="connsiteY0" fmla="*/ 0 h 1918814"/>
                <a:gd name="connsiteX1" fmla="*/ 3037698 w 3037698"/>
                <a:gd name="connsiteY1" fmla="*/ 0 h 1918814"/>
                <a:gd name="connsiteX2" fmla="*/ 3037698 w 3037698"/>
                <a:gd name="connsiteY2" fmla="*/ 1918814 h 1918814"/>
                <a:gd name="connsiteX3" fmla="*/ 231831 w 3037698"/>
                <a:gd name="connsiteY3" fmla="*/ 1918814 h 1918814"/>
                <a:gd name="connsiteX4" fmla="*/ 231831 w 3037698"/>
                <a:gd name="connsiteY4" fmla="*/ 1093870 h 1918814"/>
                <a:gd name="connsiteX5" fmla="*/ 0 w 3037698"/>
                <a:gd name="connsiteY5" fmla="*/ 959408 h 1918814"/>
                <a:gd name="connsiteX6" fmla="*/ 231831 w 3037698"/>
                <a:gd name="connsiteY6" fmla="*/ 824946 h 191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698" h="1918814">
                  <a:moveTo>
                    <a:pt x="231831" y="0"/>
                  </a:moveTo>
                  <a:lnTo>
                    <a:pt x="3037698" y="0"/>
                  </a:lnTo>
                  <a:lnTo>
                    <a:pt x="3037698" y="1918814"/>
                  </a:lnTo>
                  <a:lnTo>
                    <a:pt x="231831" y="1918814"/>
                  </a:lnTo>
                  <a:lnTo>
                    <a:pt x="231831" y="1093870"/>
                  </a:lnTo>
                  <a:lnTo>
                    <a:pt x="0" y="959408"/>
                  </a:lnTo>
                  <a:lnTo>
                    <a:pt x="231831" y="82494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8"/>
            <p:cNvSpPr txBox="1">
              <a:spLocks noChangeArrowheads="1"/>
            </p:cNvSpPr>
            <p:nvPr/>
          </p:nvSpPr>
          <p:spPr bwMode="auto">
            <a:xfrm>
              <a:off x="597190" y="3991650"/>
              <a:ext cx="2613085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07992" y="3772199"/>
            <a:ext cx="3037303" cy="1919258"/>
            <a:chOff x="6108785" y="3771326"/>
            <a:chExt cx="3037698" cy="1918814"/>
          </a:xfrm>
        </p:grpSpPr>
        <p:sp>
          <p:nvSpPr>
            <p:cNvPr id="47" name="任意多边形 46"/>
            <p:cNvSpPr/>
            <p:nvPr/>
          </p:nvSpPr>
          <p:spPr>
            <a:xfrm flipH="1">
              <a:off x="6108785" y="3771326"/>
              <a:ext cx="3037698" cy="1918814"/>
            </a:xfrm>
            <a:custGeom>
              <a:avLst/>
              <a:gdLst>
                <a:gd name="connsiteX0" fmla="*/ 231831 w 3037698"/>
                <a:gd name="connsiteY0" fmla="*/ 0 h 1918814"/>
                <a:gd name="connsiteX1" fmla="*/ 3037698 w 3037698"/>
                <a:gd name="connsiteY1" fmla="*/ 0 h 1918814"/>
                <a:gd name="connsiteX2" fmla="*/ 3037698 w 3037698"/>
                <a:gd name="connsiteY2" fmla="*/ 1918814 h 1918814"/>
                <a:gd name="connsiteX3" fmla="*/ 231831 w 3037698"/>
                <a:gd name="connsiteY3" fmla="*/ 1918814 h 1918814"/>
                <a:gd name="connsiteX4" fmla="*/ 231831 w 3037698"/>
                <a:gd name="connsiteY4" fmla="*/ 1093870 h 1918814"/>
                <a:gd name="connsiteX5" fmla="*/ 0 w 3037698"/>
                <a:gd name="connsiteY5" fmla="*/ 959408 h 1918814"/>
                <a:gd name="connsiteX6" fmla="*/ 231831 w 3037698"/>
                <a:gd name="connsiteY6" fmla="*/ 824946 h 191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698" h="1918814">
                  <a:moveTo>
                    <a:pt x="231831" y="0"/>
                  </a:moveTo>
                  <a:lnTo>
                    <a:pt x="3037698" y="0"/>
                  </a:lnTo>
                  <a:lnTo>
                    <a:pt x="3037698" y="1918814"/>
                  </a:lnTo>
                  <a:lnTo>
                    <a:pt x="231831" y="1918814"/>
                  </a:lnTo>
                  <a:lnTo>
                    <a:pt x="231831" y="1093870"/>
                  </a:lnTo>
                  <a:lnTo>
                    <a:pt x="0" y="959408"/>
                  </a:lnTo>
                  <a:lnTo>
                    <a:pt x="231831" y="82494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TextBox 8"/>
            <p:cNvSpPr txBox="1">
              <a:spLocks noChangeArrowheads="1"/>
            </p:cNvSpPr>
            <p:nvPr/>
          </p:nvSpPr>
          <p:spPr bwMode="auto">
            <a:xfrm>
              <a:off x="6181904" y="3991650"/>
              <a:ext cx="2613085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070687" y="1852941"/>
            <a:ext cx="3037303" cy="1919258"/>
            <a:chOff x="3071087" y="1852512"/>
            <a:chExt cx="3037698" cy="1918814"/>
          </a:xfrm>
        </p:grpSpPr>
        <p:sp>
          <p:nvSpPr>
            <p:cNvPr id="45" name="任意多边形 44"/>
            <p:cNvSpPr/>
            <p:nvPr/>
          </p:nvSpPr>
          <p:spPr>
            <a:xfrm>
              <a:off x="3071087" y="1852512"/>
              <a:ext cx="3037698" cy="1918814"/>
            </a:xfrm>
            <a:custGeom>
              <a:avLst/>
              <a:gdLst>
                <a:gd name="connsiteX0" fmla="*/ 231831 w 3037698"/>
                <a:gd name="connsiteY0" fmla="*/ 0 h 1918814"/>
                <a:gd name="connsiteX1" fmla="*/ 3037698 w 3037698"/>
                <a:gd name="connsiteY1" fmla="*/ 0 h 1918814"/>
                <a:gd name="connsiteX2" fmla="*/ 3037698 w 3037698"/>
                <a:gd name="connsiteY2" fmla="*/ 1918814 h 1918814"/>
                <a:gd name="connsiteX3" fmla="*/ 231831 w 3037698"/>
                <a:gd name="connsiteY3" fmla="*/ 1918814 h 1918814"/>
                <a:gd name="connsiteX4" fmla="*/ 231831 w 3037698"/>
                <a:gd name="connsiteY4" fmla="*/ 1093870 h 1918814"/>
                <a:gd name="connsiteX5" fmla="*/ 0 w 3037698"/>
                <a:gd name="connsiteY5" fmla="*/ 959408 h 1918814"/>
                <a:gd name="connsiteX6" fmla="*/ 231831 w 3037698"/>
                <a:gd name="connsiteY6" fmla="*/ 824946 h 191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698" h="1918814">
                  <a:moveTo>
                    <a:pt x="231831" y="0"/>
                  </a:moveTo>
                  <a:lnTo>
                    <a:pt x="3037698" y="0"/>
                  </a:lnTo>
                  <a:lnTo>
                    <a:pt x="3037698" y="1918814"/>
                  </a:lnTo>
                  <a:lnTo>
                    <a:pt x="231831" y="1918814"/>
                  </a:lnTo>
                  <a:lnTo>
                    <a:pt x="231831" y="1093870"/>
                  </a:lnTo>
                  <a:lnTo>
                    <a:pt x="0" y="959408"/>
                  </a:lnTo>
                  <a:lnTo>
                    <a:pt x="231831" y="82494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TextBox 8"/>
            <p:cNvSpPr txBox="1">
              <a:spLocks noChangeArrowheads="1"/>
            </p:cNvSpPr>
            <p:nvPr/>
          </p:nvSpPr>
          <p:spPr bwMode="auto">
            <a:xfrm>
              <a:off x="3390703" y="2073046"/>
              <a:ext cx="2613085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81692" y="1852941"/>
            <a:ext cx="3037303" cy="1919258"/>
            <a:chOff x="8682820" y="1852512"/>
            <a:chExt cx="3037698" cy="1918814"/>
          </a:xfrm>
        </p:grpSpPr>
        <p:sp>
          <p:nvSpPr>
            <p:cNvPr id="46" name="任意多边形 45"/>
            <p:cNvSpPr/>
            <p:nvPr/>
          </p:nvSpPr>
          <p:spPr>
            <a:xfrm>
              <a:off x="8682820" y="1852512"/>
              <a:ext cx="3037698" cy="1918814"/>
            </a:xfrm>
            <a:custGeom>
              <a:avLst/>
              <a:gdLst>
                <a:gd name="connsiteX0" fmla="*/ 231831 w 3037698"/>
                <a:gd name="connsiteY0" fmla="*/ 0 h 1918814"/>
                <a:gd name="connsiteX1" fmla="*/ 3037698 w 3037698"/>
                <a:gd name="connsiteY1" fmla="*/ 0 h 1918814"/>
                <a:gd name="connsiteX2" fmla="*/ 3037698 w 3037698"/>
                <a:gd name="connsiteY2" fmla="*/ 1918814 h 1918814"/>
                <a:gd name="connsiteX3" fmla="*/ 231831 w 3037698"/>
                <a:gd name="connsiteY3" fmla="*/ 1918814 h 1918814"/>
                <a:gd name="connsiteX4" fmla="*/ 231831 w 3037698"/>
                <a:gd name="connsiteY4" fmla="*/ 1093870 h 1918814"/>
                <a:gd name="connsiteX5" fmla="*/ 0 w 3037698"/>
                <a:gd name="connsiteY5" fmla="*/ 959408 h 1918814"/>
                <a:gd name="connsiteX6" fmla="*/ 231831 w 3037698"/>
                <a:gd name="connsiteY6" fmla="*/ 824946 h 191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698" h="1918814">
                  <a:moveTo>
                    <a:pt x="231831" y="0"/>
                  </a:moveTo>
                  <a:lnTo>
                    <a:pt x="3037698" y="0"/>
                  </a:lnTo>
                  <a:lnTo>
                    <a:pt x="3037698" y="1918814"/>
                  </a:lnTo>
                  <a:lnTo>
                    <a:pt x="231831" y="1918814"/>
                  </a:lnTo>
                  <a:lnTo>
                    <a:pt x="231831" y="1093870"/>
                  </a:lnTo>
                  <a:lnTo>
                    <a:pt x="0" y="959408"/>
                  </a:lnTo>
                  <a:lnTo>
                    <a:pt x="231831" y="82494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TextBox 8"/>
            <p:cNvSpPr txBox="1">
              <a:spLocks noChangeArrowheads="1"/>
            </p:cNvSpPr>
            <p:nvPr/>
          </p:nvSpPr>
          <p:spPr bwMode="auto">
            <a:xfrm>
              <a:off x="9007296" y="2073046"/>
              <a:ext cx="2613085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1686" y="316174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78954" y="2368645"/>
            <a:ext cx="2987879" cy="2743031"/>
            <a:chOff x="1579160" y="2368097"/>
            <a:chExt cx="2988268" cy="2742396"/>
          </a:xfrm>
        </p:grpSpPr>
        <p:grpSp>
          <p:nvGrpSpPr>
            <p:cNvPr id="19" name="组合 18"/>
            <p:cNvGrpSpPr/>
            <p:nvPr/>
          </p:nvGrpSpPr>
          <p:grpSpPr>
            <a:xfrm>
              <a:off x="2613543" y="2368097"/>
              <a:ext cx="568630" cy="507142"/>
              <a:chOff x="4368800" y="1876425"/>
              <a:chExt cx="3435350" cy="3063875"/>
            </a:xfrm>
            <a:solidFill>
              <a:srgbClr val="BA850E"/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4368800" y="2527300"/>
                <a:ext cx="2495550" cy="2413000"/>
              </a:xfrm>
              <a:custGeom>
                <a:avLst/>
                <a:gdLst>
                  <a:gd name="T0" fmla="*/ 646 w 663"/>
                  <a:gd name="T1" fmla="*/ 85 h 641"/>
                  <a:gd name="T2" fmla="*/ 570 w 663"/>
                  <a:gd name="T3" fmla="*/ 125 h 641"/>
                  <a:gd name="T4" fmla="*/ 533 w 663"/>
                  <a:gd name="T5" fmla="*/ 113 h 641"/>
                  <a:gd name="T6" fmla="*/ 488 w 663"/>
                  <a:gd name="T7" fmla="*/ 65 h 641"/>
                  <a:gd name="T8" fmla="*/ 476 w 663"/>
                  <a:gd name="T9" fmla="*/ 45 h 641"/>
                  <a:gd name="T10" fmla="*/ 460 w 663"/>
                  <a:gd name="T11" fmla="*/ 19 h 641"/>
                  <a:gd name="T12" fmla="*/ 388 w 663"/>
                  <a:gd name="T13" fmla="*/ 8 h 641"/>
                  <a:gd name="T14" fmla="*/ 421 w 663"/>
                  <a:gd name="T15" fmla="*/ 26 h 641"/>
                  <a:gd name="T16" fmla="*/ 422 w 663"/>
                  <a:gd name="T17" fmla="*/ 27 h 641"/>
                  <a:gd name="T18" fmla="*/ 422 w 663"/>
                  <a:gd name="T19" fmla="*/ 27 h 641"/>
                  <a:gd name="T20" fmla="*/ 422 w 663"/>
                  <a:gd name="T21" fmla="*/ 27 h 641"/>
                  <a:gd name="T22" fmla="*/ 431 w 663"/>
                  <a:gd name="T23" fmla="*/ 83 h 641"/>
                  <a:gd name="T24" fmla="*/ 399 w 663"/>
                  <a:gd name="T25" fmla="*/ 99 h 641"/>
                  <a:gd name="T26" fmla="*/ 376 w 663"/>
                  <a:gd name="T27" fmla="*/ 92 h 641"/>
                  <a:gd name="T28" fmla="*/ 375 w 663"/>
                  <a:gd name="T29" fmla="*/ 91 h 641"/>
                  <a:gd name="T30" fmla="*/ 371 w 663"/>
                  <a:gd name="T31" fmla="*/ 89 h 641"/>
                  <a:gd name="T32" fmla="*/ 354 w 663"/>
                  <a:gd name="T33" fmla="*/ 80 h 641"/>
                  <a:gd name="T34" fmla="*/ 312 w 663"/>
                  <a:gd name="T35" fmla="*/ 69 h 641"/>
                  <a:gd name="T36" fmla="*/ 227 w 663"/>
                  <a:gd name="T37" fmla="*/ 234 h 641"/>
                  <a:gd name="T38" fmla="*/ 252 w 663"/>
                  <a:gd name="T39" fmla="*/ 318 h 641"/>
                  <a:gd name="T40" fmla="*/ 224 w 663"/>
                  <a:gd name="T41" fmla="*/ 377 h 641"/>
                  <a:gd name="T42" fmla="*/ 36 w 663"/>
                  <a:gd name="T43" fmla="*/ 545 h 641"/>
                  <a:gd name="T44" fmla="*/ 12 w 663"/>
                  <a:gd name="T45" fmla="*/ 611 h 641"/>
                  <a:gd name="T46" fmla="*/ 57 w 663"/>
                  <a:gd name="T47" fmla="*/ 641 h 641"/>
                  <a:gd name="T48" fmla="*/ 78 w 663"/>
                  <a:gd name="T49" fmla="*/ 636 h 641"/>
                  <a:gd name="T50" fmla="*/ 315 w 663"/>
                  <a:gd name="T51" fmla="*/ 420 h 641"/>
                  <a:gd name="T52" fmla="*/ 350 w 663"/>
                  <a:gd name="T53" fmla="*/ 340 h 641"/>
                  <a:gd name="T54" fmla="*/ 365 w 663"/>
                  <a:gd name="T55" fmla="*/ 345 h 641"/>
                  <a:gd name="T56" fmla="*/ 402 w 663"/>
                  <a:gd name="T57" fmla="*/ 367 h 641"/>
                  <a:gd name="T58" fmla="*/ 410 w 663"/>
                  <a:gd name="T59" fmla="*/ 378 h 641"/>
                  <a:gd name="T60" fmla="*/ 412 w 663"/>
                  <a:gd name="T61" fmla="*/ 391 h 641"/>
                  <a:gd name="T62" fmla="*/ 401 w 663"/>
                  <a:gd name="T63" fmla="*/ 429 h 641"/>
                  <a:gd name="T64" fmla="*/ 353 w 663"/>
                  <a:gd name="T65" fmla="*/ 498 h 641"/>
                  <a:gd name="T66" fmla="*/ 358 w 663"/>
                  <a:gd name="T67" fmla="*/ 569 h 641"/>
                  <a:gd name="T68" fmla="*/ 391 w 663"/>
                  <a:gd name="T69" fmla="*/ 581 h 641"/>
                  <a:gd name="T70" fmla="*/ 429 w 663"/>
                  <a:gd name="T71" fmla="*/ 563 h 641"/>
                  <a:gd name="T72" fmla="*/ 491 w 663"/>
                  <a:gd name="T73" fmla="*/ 473 h 641"/>
                  <a:gd name="T74" fmla="*/ 512 w 663"/>
                  <a:gd name="T75" fmla="*/ 391 h 641"/>
                  <a:gd name="T76" fmla="*/ 500 w 663"/>
                  <a:gd name="T77" fmla="*/ 336 h 641"/>
                  <a:gd name="T78" fmla="*/ 443 w 663"/>
                  <a:gd name="T79" fmla="*/ 273 h 641"/>
                  <a:gd name="T80" fmla="*/ 419 w 663"/>
                  <a:gd name="T81" fmla="*/ 260 h 641"/>
                  <a:gd name="T82" fmla="*/ 430 w 663"/>
                  <a:gd name="T83" fmla="*/ 252 h 641"/>
                  <a:gd name="T84" fmla="*/ 467 w 663"/>
                  <a:gd name="T85" fmla="*/ 141 h 641"/>
                  <a:gd name="T86" fmla="*/ 498 w 663"/>
                  <a:gd name="T87" fmla="*/ 166 h 641"/>
                  <a:gd name="T88" fmla="*/ 570 w 663"/>
                  <a:gd name="T89" fmla="*/ 189 h 641"/>
                  <a:gd name="T90" fmla="*/ 570 w 663"/>
                  <a:gd name="T91" fmla="*/ 189 h 641"/>
                  <a:gd name="T92" fmla="*/ 663 w 663"/>
                  <a:gd name="T93" fmla="*/ 154 h 641"/>
                  <a:gd name="T94" fmla="*/ 650 w 663"/>
                  <a:gd name="T95" fmla="*/ 82 h 641"/>
                  <a:gd name="T96" fmla="*/ 646 w 663"/>
                  <a:gd name="T97" fmla="*/ 85 h 641"/>
                  <a:gd name="T98" fmla="*/ 397 w 663"/>
                  <a:gd name="T99" fmla="*/ 233 h 641"/>
                  <a:gd name="T100" fmla="*/ 395 w 663"/>
                  <a:gd name="T101" fmla="*/ 250 h 641"/>
                  <a:gd name="T102" fmla="*/ 377 w 663"/>
                  <a:gd name="T103" fmla="*/ 244 h 641"/>
                  <a:gd name="T104" fmla="*/ 446 w 663"/>
                  <a:gd name="T105" fmla="*/ 136 h 641"/>
                  <a:gd name="T106" fmla="*/ 397 w 663"/>
                  <a:gd name="T107" fmla="*/ 233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641">
                    <a:moveTo>
                      <a:pt x="646" y="85"/>
                    </a:moveTo>
                    <a:cubicBezTo>
                      <a:pt x="613" y="117"/>
                      <a:pt x="588" y="125"/>
                      <a:pt x="570" y="125"/>
                    </a:cubicBezTo>
                    <a:cubicBezTo>
                      <a:pt x="557" y="125"/>
                      <a:pt x="545" y="120"/>
                      <a:pt x="533" y="113"/>
                    </a:cubicBezTo>
                    <a:cubicBezTo>
                      <a:pt x="515" y="101"/>
                      <a:pt x="499" y="82"/>
                      <a:pt x="488" y="65"/>
                    </a:cubicBezTo>
                    <a:cubicBezTo>
                      <a:pt x="483" y="57"/>
                      <a:pt x="479" y="50"/>
                      <a:pt x="476" y="45"/>
                    </a:cubicBezTo>
                    <a:cubicBezTo>
                      <a:pt x="474" y="35"/>
                      <a:pt x="468" y="26"/>
                      <a:pt x="460" y="19"/>
                    </a:cubicBezTo>
                    <a:cubicBezTo>
                      <a:pt x="443" y="6"/>
                      <a:pt x="416" y="0"/>
                      <a:pt x="388" y="8"/>
                    </a:cubicBezTo>
                    <a:cubicBezTo>
                      <a:pt x="403" y="15"/>
                      <a:pt x="414" y="22"/>
                      <a:pt x="421" y="26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40" y="40"/>
                      <a:pt x="444" y="65"/>
                      <a:pt x="431" y="83"/>
                    </a:cubicBezTo>
                    <a:cubicBezTo>
                      <a:pt x="424" y="93"/>
                      <a:pt x="412" y="99"/>
                      <a:pt x="399" y="99"/>
                    </a:cubicBezTo>
                    <a:cubicBezTo>
                      <a:pt x="390" y="99"/>
                      <a:pt x="382" y="97"/>
                      <a:pt x="376" y="92"/>
                    </a:cubicBezTo>
                    <a:cubicBezTo>
                      <a:pt x="375" y="91"/>
                      <a:pt x="375" y="91"/>
                      <a:pt x="375" y="91"/>
                    </a:cubicBezTo>
                    <a:cubicBezTo>
                      <a:pt x="374" y="91"/>
                      <a:pt x="373" y="90"/>
                      <a:pt x="371" y="89"/>
                    </a:cubicBezTo>
                    <a:cubicBezTo>
                      <a:pt x="367" y="87"/>
                      <a:pt x="361" y="83"/>
                      <a:pt x="354" y="80"/>
                    </a:cubicBezTo>
                    <a:cubicBezTo>
                      <a:pt x="344" y="76"/>
                      <a:pt x="329" y="71"/>
                      <a:pt x="312" y="69"/>
                    </a:cubicBezTo>
                    <a:cubicBezTo>
                      <a:pt x="272" y="118"/>
                      <a:pt x="249" y="162"/>
                      <a:pt x="227" y="234"/>
                    </a:cubicBezTo>
                    <a:cubicBezTo>
                      <a:pt x="217" y="277"/>
                      <a:pt x="231" y="302"/>
                      <a:pt x="252" y="318"/>
                    </a:cubicBezTo>
                    <a:cubicBezTo>
                      <a:pt x="246" y="335"/>
                      <a:pt x="237" y="355"/>
                      <a:pt x="224" y="377"/>
                    </a:cubicBezTo>
                    <a:cubicBezTo>
                      <a:pt x="192" y="434"/>
                      <a:pt x="136" y="500"/>
                      <a:pt x="36" y="545"/>
                    </a:cubicBezTo>
                    <a:cubicBezTo>
                      <a:pt x="11" y="557"/>
                      <a:pt x="0" y="586"/>
                      <a:pt x="12" y="611"/>
                    </a:cubicBezTo>
                    <a:cubicBezTo>
                      <a:pt x="20" y="630"/>
                      <a:pt x="38" y="641"/>
                      <a:pt x="57" y="641"/>
                    </a:cubicBezTo>
                    <a:cubicBezTo>
                      <a:pt x="64" y="641"/>
                      <a:pt x="71" y="639"/>
                      <a:pt x="78" y="636"/>
                    </a:cubicBezTo>
                    <a:cubicBezTo>
                      <a:pt x="203" y="579"/>
                      <a:pt x="275" y="492"/>
                      <a:pt x="315" y="420"/>
                    </a:cubicBezTo>
                    <a:cubicBezTo>
                      <a:pt x="331" y="390"/>
                      <a:pt x="343" y="363"/>
                      <a:pt x="350" y="340"/>
                    </a:cubicBezTo>
                    <a:cubicBezTo>
                      <a:pt x="355" y="342"/>
                      <a:pt x="360" y="343"/>
                      <a:pt x="365" y="345"/>
                    </a:cubicBezTo>
                    <a:cubicBezTo>
                      <a:pt x="381" y="351"/>
                      <a:pt x="395" y="359"/>
                      <a:pt x="402" y="367"/>
                    </a:cubicBezTo>
                    <a:cubicBezTo>
                      <a:pt x="406" y="371"/>
                      <a:pt x="408" y="374"/>
                      <a:pt x="410" y="378"/>
                    </a:cubicBezTo>
                    <a:cubicBezTo>
                      <a:pt x="411" y="381"/>
                      <a:pt x="412" y="385"/>
                      <a:pt x="412" y="391"/>
                    </a:cubicBezTo>
                    <a:cubicBezTo>
                      <a:pt x="412" y="399"/>
                      <a:pt x="410" y="411"/>
                      <a:pt x="401" y="429"/>
                    </a:cubicBezTo>
                    <a:cubicBezTo>
                      <a:pt x="392" y="447"/>
                      <a:pt x="377" y="471"/>
                      <a:pt x="353" y="498"/>
                    </a:cubicBezTo>
                    <a:cubicBezTo>
                      <a:pt x="335" y="519"/>
                      <a:pt x="337" y="550"/>
                      <a:pt x="358" y="569"/>
                    </a:cubicBezTo>
                    <a:cubicBezTo>
                      <a:pt x="368" y="577"/>
                      <a:pt x="379" y="581"/>
                      <a:pt x="391" y="581"/>
                    </a:cubicBezTo>
                    <a:cubicBezTo>
                      <a:pt x="405" y="581"/>
                      <a:pt x="419" y="575"/>
                      <a:pt x="429" y="563"/>
                    </a:cubicBezTo>
                    <a:cubicBezTo>
                      <a:pt x="457" y="531"/>
                      <a:pt x="477" y="501"/>
                      <a:pt x="491" y="473"/>
                    </a:cubicBezTo>
                    <a:cubicBezTo>
                      <a:pt x="505" y="445"/>
                      <a:pt x="512" y="417"/>
                      <a:pt x="512" y="391"/>
                    </a:cubicBezTo>
                    <a:cubicBezTo>
                      <a:pt x="512" y="371"/>
                      <a:pt x="508" y="352"/>
                      <a:pt x="500" y="336"/>
                    </a:cubicBezTo>
                    <a:cubicBezTo>
                      <a:pt x="487" y="307"/>
                      <a:pt x="465" y="287"/>
                      <a:pt x="443" y="273"/>
                    </a:cubicBezTo>
                    <a:cubicBezTo>
                      <a:pt x="435" y="268"/>
                      <a:pt x="427" y="264"/>
                      <a:pt x="419" y="260"/>
                    </a:cubicBezTo>
                    <a:cubicBezTo>
                      <a:pt x="423" y="257"/>
                      <a:pt x="427" y="254"/>
                      <a:pt x="430" y="252"/>
                    </a:cubicBezTo>
                    <a:cubicBezTo>
                      <a:pt x="443" y="225"/>
                      <a:pt x="457" y="180"/>
                      <a:pt x="467" y="141"/>
                    </a:cubicBezTo>
                    <a:cubicBezTo>
                      <a:pt x="476" y="150"/>
                      <a:pt x="486" y="159"/>
                      <a:pt x="498" y="166"/>
                    </a:cubicBezTo>
                    <a:cubicBezTo>
                      <a:pt x="518" y="179"/>
                      <a:pt x="542" y="189"/>
                      <a:pt x="570" y="189"/>
                    </a:cubicBezTo>
                    <a:cubicBezTo>
                      <a:pt x="570" y="189"/>
                      <a:pt x="570" y="189"/>
                      <a:pt x="570" y="189"/>
                    </a:cubicBezTo>
                    <a:cubicBezTo>
                      <a:pt x="600" y="189"/>
                      <a:pt x="632" y="177"/>
                      <a:pt x="663" y="154"/>
                    </a:cubicBezTo>
                    <a:cubicBezTo>
                      <a:pt x="650" y="82"/>
                      <a:pt x="650" y="82"/>
                      <a:pt x="650" y="82"/>
                    </a:cubicBezTo>
                    <a:cubicBezTo>
                      <a:pt x="648" y="83"/>
                      <a:pt x="647" y="84"/>
                      <a:pt x="646" y="85"/>
                    </a:cubicBezTo>
                    <a:close/>
                    <a:moveTo>
                      <a:pt x="397" y="233"/>
                    </a:moveTo>
                    <a:cubicBezTo>
                      <a:pt x="396" y="239"/>
                      <a:pt x="396" y="244"/>
                      <a:pt x="395" y="250"/>
                    </a:cubicBezTo>
                    <a:cubicBezTo>
                      <a:pt x="389" y="248"/>
                      <a:pt x="383" y="246"/>
                      <a:pt x="377" y="244"/>
                    </a:cubicBezTo>
                    <a:cubicBezTo>
                      <a:pt x="397" y="204"/>
                      <a:pt x="424" y="167"/>
                      <a:pt x="446" y="136"/>
                    </a:cubicBezTo>
                    <a:cubicBezTo>
                      <a:pt x="433" y="171"/>
                      <a:pt x="417" y="203"/>
                      <a:pt x="397" y="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 bwMode="auto">
              <a:xfrm>
                <a:off x="6931025" y="2824163"/>
                <a:ext cx="65088" cy="192088"/>
              </a:xfrm>
              <a:custGeom>
                <a:avLst/>
                <a:gdLst>
                  <a:gd name="T0" fmla="*/ 11 w 17"/>
                  <a:gd name="T1" fmla="*/ 8 h 51"/>
                  <a:gd name="T2" fmla="*/ 10 w 17"/>
                  <a:gd name="T3" fmla="*/ 6 h 51"/>
                  <a:gd name="T4" fmla="*/ 0 w 17"/>
                  <a:gd name="T5" fmla="*/ 0 h 51"/>
                  <a:gd name="T6" fmla="*/ 10 w 17"/>
                  <a:gd name="T7" fmla="*/ 51 h 51"/>
                  <a:gd name="T8" fmla="*/ 17 w 17"/>
                  <a:gd name="T9" fmla="*/ 39 h 51"/>
                  <a:gd name="T10" fmla="*/ 11 w 17"/>
                  <a:gd name="T11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51">
                    <a:moveTo>
                      <a:pt x="11" y="8"/>
                    </a:moveTo>
                    <a:cubicBezTo>
                      <a:pt x="11" y="7"/>
                      <a:pt x="11" y="7"/>
                      <a:pt x="10" y="6"/>
                    </a:cubicBezTo>
                    <a:cubicBezTo>
                      <a:pt x="7" y="3"/>
                      <a:pt x="4" y="1"/>
                      <a:pt x="0" y="0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3" y="48"/>
                      <a:pt x="16" y="44"/>
                      <a:pt x="17" y="39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5986463" y="1876425"/>
                <a:ext cx="768350" cy="768350"/>
              </a:xfrm>
              <a:custGeom>
                <a:avLst/>
                <a:gdLst>
                  <a:gd name="T0" fmla="*/ 30 w 204"/>
                  <a:gd name="T1" fmla="*/ 48 h 204"/>
                  <a:gd name="T2" fmla="*/ 48 w 204"/>
                  <a:gd name="T3" fmla="*/ 174 h 204"/>
                  <a:gd name="T4" fmla="*/ 174 w 204"/>
                  <a:gd name="T5" fmla="*/ 156 h 204"/>
                  <a:gd name="T6" fmla="*/ 156 w 204"/>
                  <a:gd name="T7" fmla="*/ 30 h 204"/>
                  <a:gd name="T8" fmla="*/ 30 w 204"/>
                  <a:gd name="T9" fmla="*/ 4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204">
                    <a:moveTo>
                      <a:pt x="30" y="48"/>
                    </a:moveTo>
                    <a:cubicBezTo>
                      <a:pt x="0" y="87"/>
                      <a:pt x="8" y="144"/>
                      <a:pt x="48" y="174"/>
                    </a:cubicBezTo>
                    <a:cubicBezTo>
                      <a:pt x="87" y="204"/>
                      <a:pt x="144" y="196"/>
                      <a:pt x="174" y="156"/>
                    </a:cubicBezTo>
                    <a:cubicBezTo>
                      <a:pt x="204" y="116"/>
                      <a:pt x="196" y="60"/>
                      <a:pt x="156" y="30"/>
                    </a:cubicBezTo>
                    <a:cubicBezTo>
                      <a:pt x="116" y="0"/>
                      <a:pt x="60" y="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6823075" y="2327275"/>
                <a:ext cx="981075" cy="1058863"/>
              </a:xfrm>
              <a:custGeom>
                <a:avLst/>
                <a:gdLst>
                  <a:gd name="T0" fmla="*/ 220 w 261"/>
                  <a:gd name="T1" fmla="*/ 17 h 281"/>
                  <a:gd name="T2" fmla="*/ 198 w 261"/>
                  <a:gd name="T3" fmla="*/ 2 h 281"/>
                  <a:gd name="T4" fmla="*/ 48 w 261"/>
                  <a:gd name="T5" fmla="*/ 29 h 281"/>
                  <a:gd name="T6" fmla="*/ 32 w 261"/>
                  <a:gd name="T7" fmla="*/ 52 h 281"/>
                  <a:gd name="T8" fmla="*/ 41 w 261"/>
                  <a:gd name="T9" fmla="*/ 99 h 281"/>
                  <a:gd name="T10" fmla="*/ 0 w 261"/>
                  <a:gd name="T11" fmla="*/ 106 h 281"/>
                  <a:gd name="T12" fmla="*/ 22 w 261"/>
                  <a:gd name="T13" fmla="*/ 224 h 281"/>
                  <a:gd name="T14" fmla="*/ 63 w 261"/>
                  <a:gd name="T15" fmla="*/ 217 h 281"/>
                  <a:gd name="T16" fmla="*/ 72 w 261"/>
                  <a:gd name="T17" fmla="*/ 264 h 281"/>
                  <a:gd name="T18" fmla="*/ 94 w 261"/>
                  <a:gd name="T19" fmla="*/ 279 h 281"/>
                  <a:gd name="T20" fmla="*/ 244 w 261"/>
                  <a:gd name="T21" fmla="*/ 252 h 281"/>
                  <a:gd name="T22" fmla="*/ 259 w 261"/>
                  <a:gd name="T23" fmla="*/ 229 h 281"/>
                  <a:gd name="T24" fmla="*/ 220 w 261"/>
                  <a:gd name="T25" fmla="*/ 17 h 281"/>
                  <a:gd name="T26" fmla="*/ 35 w 261"/>
                  <a:gd name="T27" fmla="*/ 206 h 281"/>
                  <a:gd name="T28" fmla="*/ 19 w 261"/>
                  <a:gd name="T29" fmla="*/ 119 h 281"/>
                  <a:gd name="T30" fmla="*/ 44 w 261"/>
                  <a:gd name="T31" fmla="*/ 115 h 281"/>
                  <a:gd name="T32" fmla="*/ 60 w 261"/>
                  <a:gd name="T33" fmla="*/ 201 h 281"/>
                  <a:gd name="T34" fmla="*/ 35 w 261"/>
                  <a:gd name="T35" fmla="*/ 20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1" h="281">
                    <a:moveTo>
                      <a:pt x="220" y="17"/>
                    </a:moveTo>
                    <a:cubicBezTo>
                      <a:pt x="218" y="7"/>
                      <a:pt x="208" y="0"/>
                      <a:pt x="198" y="2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37" y="31"/>
                      <a:pt x="30" y="41"/>
                      <a:pt x="32" y="52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2" y="224"/>
                      <a:pt x="22" y="224"/>
                      <a:pt x="22" y="224"/>
                    </a:cubicBezTo>
                    <a:cubicBezTo>
                      <a:pt x="63" y="217"/>
                      <a:pt x="63" y="217"/>
                      <a:pt x="63" y="217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73" y="274"/>
                      <a:pt x="83" y="281"/>
                      <a:pt x="94" y="279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54" y="250"/>
                      <a:pt x="261" y="240"/>
                      <a:pt x="259" y="229"/>
                    </a:cubicBezTo>
                    <a:lnTo>
                      <a:pt x="220" y="17"/>
                    </a:lnTo>
                    <a:close/>
                    <a:moveTo>
                      <a:pt x="35" y="206"/>
                    </a:moveTo>
                    <a:cubicBezTo>
                      <a:pt x="19" y="119"/>
                      <a:pt x="19" y="119"/>
                      <a:pt x="19" y="119"/>
                    </a:cubicBezTo>
                    <a:cubicBezTo>
                      <a:pt x="44" y="115"/>
                      <a:pt x="44" y="115"/>
                      <a:pt x="44" y="115"/>
                    </a:cubicBezTo>
                    <a:cubicBezTo>
                      <a:pt x="60" y="201"/>
                      <a:pt x="60" y="201"/>
                      <a:pt x="60" y="201"/>
                    </a:cubicBezTo>
                    <a:lnTo>
                      <a:pt x="35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9"/>
              <p:cNvSpPr/>
              <p:nvPr/>
            </p:nvSpPr>
            <p:spPr bwMode="auto">
              <a:xfrm>
                <a:off x="4783138" y="2511425"/>
                <a:ext cx="1222375" cy="550863"/>
              </a:xfrm>
              <a:custGeom>
                <a:avLst/>
                <a:gdLst>
                  <a:gd name="T0" fmla="*/ 265 w 325"/>
                  <a:gd name="T1" fmla="*/ 86 h 146"/>
                  <a:gd name="T2" fmla="*/ 269 w 325"/>
                  <a:gd name="T3" fmla="*/ 89 h 146"/>
                  <a:gd name="T4" fmla="*/ 270 w 325"/>
                  <a:gd name="T5" fmla="*/ 89 h 146"/>
                  <a:gd name="T6" fmla="*/ 315 w 325"/>
                  <a:gd name="T7" fmla="*/ 82 h 146"/>
                  <a:gd name="T8" fmla="*/ 308 w 325"/>
                  <a:gd name="T9" fmla="*/ 37 h 146"/>
                  <a:gd name="T10" fmla="*/ 186 w 325"/>
                  <a:gd name="T11" fmla="*/ 0 h 146"/>
                  <a:gd name="T12" fmla="*/ 99 w 325"/>
                  <a:gd name="T13" fmla="*/ 20 h 146"/>
                  <a:gd name="T14" fmla="*/ 11 w 325"/>
                  <a:gd name="T15" fmla="*/ 94 h 146"/>
                  <a:gd name="T16" fmla="*/ 17 w 325"/>
                  <a:gd name="T17" fmla="*/ 139 h 146"/>
                  <a:gd name="T18" fmla="*/ 36 w 325"/>
                  <a:gd name="T19" fmla="*/ 146 h 146"/>
                  <a:gd name="T20" fmla="*/ 62 w 325"/>
                  <a:gd name="T21" fmla="*/ 134 h 146"/>
                  <a:gd name="T22" fmla="*/ 127 w 325"/>
                  <a:gd name="T23" fmla="*/ 77 h 146"/>
                  <a:gd name="T24" fmla="*/ 186 w 325"/>
                  <a:gd name="T25" fmla="*/ 64 h 146"/>
                  <a:gd name="T26" fmla="*/ 247 w 325"/>
                  <a:gd name="T27" fmla="*/ 77 h 146"/>
                  <a:gd name="T28" fmla="*/ 265 w 325"/>
                  <a:gd name="T29" fmla="*/ 8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5" h="146">
                    <a:moveTo>
                      <a:pt x="265" y="86"/>
                    </a:moveTo>
                    <a:cubicBezTo>
                      <a:pt x="267" y="87"/>
                      <a:pt x="268" y="88"/>
                      <a:pt x="269" y="89"/>
                    </a:cubicBezTo>
                    <a:cubicBezTo>
                      <a:pt x="270" y="89"/>
                      <a:pt x="270" y="89"/>
                      <a:pt x="270" y="89"/>
                    </a:cubicBezTo>
                    <a:cubicBezTo>
                      <a:pt x="285" y="100"/>
                      <a:pt x="305" y="96"/>
                      <a:pt x="315" y="82"/>
                    </a:cubicBezTo>
                    <a:cubicBezTo>
                      <a:pt x="325" y="68"/>
                      <a:pt x="322" y="48"/>
                      <a:pt x="308" y="37"/>
                    </a:cubicBezTo>
                    <a:cubicBezTo>
                      <a:pt x="305" y="36"/>
                      <a:pt x="257" y="0"/>
                      <a:pt x="186" y="0"/>
                    </a:cubicBezTo>
                    <a:cubicBezTo>
                      <a:pt x="159" y="0"/>
                      <a:pt x="129" y="5"/>
                      <a:pt x="99" y="20"/>
                    </a:cubicBezTo>
                    <a:cubicBezTo>
                      <a:pt x="69" y="35"/>
                      <a:pt x="39" y="59"/>
                      <a:pt x="11" y="94"/>
                    </a:cubicBezTo>
                    <a:cubicBezTo>
                      <a:pt x="0" y="108"/>
                      <a:pt x="3" y="128"/>
                      <a:pt x="17" y="139"/>
                    </a:cubicBezTo>
                    <a:cubicBezTo>
                      <a:pt x="23" y="144"/>
                      <a:pt x="30" y="146"/>
                      <a:pt x="36" y="146"/>
                    </a:cubicBezTo>
                    <a:cubicBezTo>
                      <a:pt x="46" y="146"/>
                      <a:pt x="55" y="142"/>
                      <a:pt x="62" y="134"/>
                    </a:cubicBezTo>
                    <a:cubicBezTo>
                      <a:pt x="84" y="105"/>
                      <a:pt x="107" y="88"/>
                      <a:pt x="127" y="77"/>
                    </a:cubicBezTo>
                    <a:cubicBezTo>
                      <a:pt x="148" y="67"/>
                      <a:pt x="168" y="64"/>
                      <a:pt x="186" y="64"/>
                    </a:cubicBezTo>
                    <a:cubicBezTo>
                      <a:pt x="210" y="64"/>
                      <a:pt x="231" y="70"/>
                      <a:pt x="247" y="77"/>
                    </a:cubicBezTo>
                    <a:cubicBezTo>
                      <a:pt x="255" y="80"/>
                      <a:pt x="261" y="84"/>
                      <a:pt x="265" y="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弧形 41"/>
            <p:cNvSpPr/>
            <p:nvPr/>
          </p:nvSpPr>
          <p:spPr>
            <a:xfrm rot="16200000">
              <a:off x="1974208" y="2517274"/>
              <a:ext cx="2198171" cy="2988268"/>
            </a:xfrm>
            <a:prstGeom prst="arc">
              <a:avLst>
                <a:gd name="adj1" fmla="val 16823451"/>
                <a:gd name="adj2" fmla="val 4063078"/>
              </a:avLst>
            </a:prstGeom>
            <a:ln>
              <a:solidFill>
                <a:srgbClr val="BA850E"/>
              </a:solidFill>
              <a:prstDash val="sysDash"/>
              <a:headEnd type="oval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548268" y="1908412"/>
            <a:ext cx="2987877" cy="2781830"/>
            <a:chOff x="4548858" y="1907970"/>
            <a:chExt cx="2988266" cy="2781186"/>
          </a:xfrm>
        </p:grpSpPr>
        <p:grpSp>
          <p:nvGrpSpPr>
            <p:cNvPr id="20" name="组合 19"/>
            <p:cNvGrpSpPr/>
            <p:nvPr/>
          </p:nvGrpSpPr>
          <p:grpSpPr>
            <a:xfrm>
              <a:off x="5298770" y="1907970"/>
              <a:ext cx="568630" cy="507142"/>
              <a:chOff x="4368800" y="1876425"/>
              <a:chExt cx="3435350" cy="3063875"/>
            </a:xfrm>
            <a:solidFill>
              <a:srgbClr val="BA850E"/>
            </a:solidFill>
          </p:grpSpPr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4368800" y="2527300"/>
                <a:ext cx="2495550" cy="2413000"/>
              </a:xfrm>
              <a:custGeom>
                <a:avLst/>
                <a:gdLst>
                  <a:gd name="T0" fmla="*/ 646 w 663"/>
                  <a:gd name="T1" fmla="*/ 85 h 641"/>
                  <a:gd name="T2" fmla="*/ 570 w 663"/>
                  <a:gd name="T3" fmla="*/ 125 h 641"/>
                  <a:gd name="T4" fmla="*/ 533 w 663"/>
                  <a:gd name="T5" fmla="*/ 113 h 641"/>
                  <a:gd name="T6" fmla="*/ 488 w 663"/>
                  <a:gd name="T7" fmla="*/ 65 h 641"/>
                  <a:gd name="T8" fmla="*/ 476 w 663"/>
                  <a:gd name="T9" fmla="*/ 45 h 641"/>
                  <a:gd name="T10" fmla="*/ 460 w 663"/>
                  <a:gd name="T11" fmla="*/ 19 h 641"/>
                  <a:gd name="T12" fmla="*/ 388 w 663"/>
                  <a:gd name="T13" fmla="*/ 8 h 641"/>
                  <a:gd name="T14" fmla="*/ 421 w 663"/>
                  <a:gd name="T15" fmla="*/ 26 h 641"/>
                  <a:gd name="T16" fmla="*/ 422 w 663"/>
                  <a:gd name="T17" fmla="*/ 27 h 641"/>
                  <a:gd name="T18" fmla="*/ 422 w 663"/>
                  <a:gd name="T19" fmla="*/ 27 h 641"/>
                  <a:gd name="T20" fmla="*/ 422 w 663"/>
                  <a:gd name="T21" fmla="*/ 27 h 641"/>
                  <a:gd name="T22" fmla="*/ 431 w 663"/>
                  <a:gd name="T23" fmla="*/ 83 h 641"/>
                  <a:gd name="T24" fmla="*/ 399 w 663"/>
                  <a:gd name="T25" fmla="*/ 99 h 641"/>
                  <a:gd name="T26" fmla="*/ 376 w 663"/>
                  <a:gd name="T27" fmla="*/ 92 h 641"/>
                  <a:gd name="T28" fmla="*/ 375 w 663"/>
                  <a:gd name="T29" fmla="*/ 91 h 641"/>
                  <a:gd name="T30" fmla="*/ 371 w 663"/>
                  <a:gd name="T31" fmla="*/ 89 h 641"/>
                  <a:gd name="T32" fmla="*/ 354 w 663"/>
                  <a:gd name="T33" fmla="*/ 80 h 641"/>
                  <a:gd name="T34" fmla="*/ 312 w 663"/>
                  <a:gd name="T35" fmla="*/ 69 h 641"/>
                  <a:gd name="T36" fmla="*/ 227 w 663"/>
                  <a:gd name="T37" fmla="*/ 234 h 641"/>
                  <a:gd name="T38" fmla="*/ 252 w 663"/>
                  <a:gd name="T39" fmla="*/ 318 h 641"/>
                  <a:gd name="T40" fmla="*/ 224 w 663"/>
                  <a:gd name="T41" fmla="*/ 377 h 641"/>
                  <a:gd name="T42" fmla="*/ 36 w 663"/>
                  <a:gd name="T43" fmla="*/ 545 h 641"/>
                  <a:gd name="T44" fmla="*/ 12 w 663"/>
                  <a:gd name="T45" fmla="*/ 611 h 641"/>
                  <a:gd name="T46" fmla="*/ 57 w 663"/>
                  <a:gd name="T47" fmla="*/ 641 h 641"/>
                  <a:gd name="T48" fmla="*/ 78 w 663"/>
                  <a:gd name="T49" fmla="*/ 636 h 641"/>
                  <a:gd name="T50" fmla="*/ 315 w 663"/>
                  <a:gd name="T51" fmla="*/ 420 h 641"/>
                  <a:gd name="T52" fmla="*/ 350 w 663"/>
                  <a:gd name="T53" fmla="*/ 340 h 641"/>
                  <a:gd name="T54" fmla="*/ 365 w 663"/>
                  <a:gd name="T55" fmla="*/ 345 h 641"/>
                  <a:gd name="T56" fmla="*/ 402 w 663"/>
                  <a:gd name="T57" fmla="*/ 367 h 641"/>
                  <a:gd name="T58" fmla="*/ 410 w 663"/>
                  <a:gd name="T59" fmla="*/ 378 h 641"/>
                  <a:gd name="T60" fmla="*/ 412 w 663"/>
                  <a:gd name="T61" fmla="*/ 391 h 641"/>
                  <a:gd name="T62" fmla="*/ 401 w 663"/>
                  <a:gd name="T63" fmla="*/ 429 h 641"/>
                  <a:gd name="T64" fmla="*/ 353 w 663"/>
                  <a:gd name="T65" fmla="*/ 498 h 641"/>
                  <a:gd name="T66" fmla="*/ 358 w 663"/>
                  <a:gd name="T67" fmla="*/ 569 h 641"/>
                  <a:gd name="T68" fmla="*/ 391 w 663"/>
                  <a:gd name="T69" fmla="*/ 581 h 641"/>
                  <a:gd name="T70" fmla="*/ 429 w 663"/>
                  <a:gd name="T71" fmla="*/ 563 h 641"/>
                  <a:gd name="T72" fmla="*/ 491 w 663"/>
                  <a:gd name="T73" fmla="*/ 473 h 641"/>
                  <a:gd name="T74" fmla="*/ 512 w 663"/>
                  <a:gd name="T75" fmla="*/ 391 h 641"/>
                  <a:gd name="T76" fmla="*/ 500 w 663"/>
                  <a:gd name="T77" fmla="*/ 336 h 641"/>
                  <a:gd name="T78" fmla="*/ 443 w 663"/>
                  <a:gd name="T79" fmla="*/ 273 h 641"/>
                  <a:gd name="T80" fmla="*/ 419 w 663"/>
                  <a:gd name="T81" fmla="*/ 260 h 641"/>
                  <a:gd name="T82" fmla="*/ 430 w 663"/>
                  <a:gd name="T83" fmla="*/ 252 h 641"/>
                  <a:gd name="T84" fmla="*/ 467 w 663"/>
                  <a:gd name="T85" fmla="*/ 141 h 641"/>
                  <a:gd name="T86" fmla="*/ 498 w 663"/>
                  <a:gd name="T87" fmla="*/ 166 h 641"/>
                  <a:gd name="T88" fmla="*/ 570 w 663"/>
                  <a:gd name="T89" fmla="*/ 189 h 641"/>
                  <a:gd name="T90" fmla="*/ 570 w 663"/>
                  <a:gd name="T91" fmla="*/ 189 h 641"/>
                  <a:gd name="T92" fmla="*/ 663 w 663"/>
                  <a:gd name="T93" fmla="*/ 154 h 641"/>
                  <a:gd name="T94" fmla="*/ 650 w 663"/>
                  <a:gd name="T95" fmla="*/ 82 h 641"/>
                  <a:gd name="T96" fmla="*/ 646 w 663"/>
                  <a:gd name="T97" fmla="*/ 85 h 641"/>
                  <a:gd name="T98" fmla="*/ 397 w 663"/>
                  <a:gd name="T99" fmla="*/ 233 h 641"/>
                  <a:gd name="T100" fmla="*/ 395 w 663"/>
                  <a:gd name="T101" fmla="*/ 250 h 641"/>
                  <a:gd name="T102" fmla="*/ 377 w 663"/>
                  <a:gd name="T103" fmla="*/ 244 h 641"/>
                  <a:gd name="T104" fmla="*/ 446 w 663"/>
                  <a:gd name="T105" fmla="*/ 136 h 641"/>
                  <a:gd name="T106" fmla="*/ 397 w 663"/>
                  <a:gd name="T107" fmla="*/ 233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641">
                    <a:moveTo>
                      <a:pt x="646" y="85"/>
                    </a:moveTo>
                    <a:cubicBezTo>
                      <a:pt x="613" y="117"/>
                      <a:pt x="588" y="125"/>
                      <a:pt x="570" y="125"/>
                    </a:cubicBezTo>
                    <a:cubicBezTo>
                      <a:pt x="557" y="125"/>
                      <a:pt x="545" y="120"/>
                      <a:pt x="533" y="113"/>
                    </a:cubicBezTo>
                    <a:cubicBezTo>
                      <a:pt x="515" y="101"/>
                      <a:pt x="499" y="82"/>
                      <a:pt x="488" y="65"/>
                    </a:cubicBezTo>
                    <a:cubicBezTo>
                      <a:pt x="483" y="57"/>
                      <a:pt x="479" y="50"/>
                      <a:pt x="476" y="45"/>
                    </a:cubicBezTo>
                    <a:cubicBezTo>
                      <a:pt x="474" y="35"/>
                      <a:pt x="468" y="26"/>
                      <a:pt x="460" y="19"/>
                    </a:cubicBezTo>
                    <a:cubicBezTo>
                      <a:pt x="443" y="6"/>
                      <a:pt x="416" y="0"/>
                      <a:pt x="388" y="8"/>
                    </a:cubicBezTo>
                    <a:cubicBezTo>
                      <a:pt x="403" y="15"/>
                      <a:pt x="414" y="22"/>
                      <a:pt x="421" y="26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40" y="40"/>
                      <a:pt x="444" y="65"/>
                      <a:pt x="431" y="83"/>
                    </a:cubicBezTo>
                    <a:cubicBezTo>
                      <a:pt x="424" y="93"/>
                      <a:pt x="412" y="99"/>
                      <a:pt x="399" y="99"/>
                    </a:cubicBezTo>
                    <a:cubicBezTo>
                      <a:pt x="390" y="99"/>
                      <a:pt x="382" y="97"/>
                      <a:pt x="376" y="92"/>
                    </a:cubicBezTo>
                    <a:cubicBezTo>
                      <a:pt x="375" y="91"/>
                      <a:pt x="375" y="91"/>
                      <a:pt x="375" y="91"/>
                    </a:cubicBezTo>
                    <a:cubicBezTo>
                      <a:pt x="374" y="91"/>
                      <a:pt x="373" y="90"/>
                      <a:pt x="371" y="89"/>
                    </a:cubicBezTo>
                    <a:cubicBezTo>
                      <a:pt x="367" y="87"/>
                      <a:pt x="361" y="83"/>
                      <a:pt x="354" y="80"/>
                    </a:cubicBezTo>
                    <a:cubicBezTo>
                      <a:pt x="344" y="76"/>
                      <a:pt x="329" y="71"/>
                      <a:pt x="312" y="69"/>
                    </a:cubicBezTo>
                    <a:cubicBezTo>
                      <a:pt x="272" y="118"/>
                      <a:pt x="249" y="162"/>
                      <a:pt x="227" y="234"/>
                    </a:cubicBezTo>
                    <a:cubicBezTo>
                      <a:pt x="217" y="277"/>
                      <a:pt x="231" y="302"/>
                      <a:pt x="252" y="318"/>
                    </a:cubicBezTo>
                    <a:cubicBezTo>
                      <a:pt x="246" y="335"/>
                      <a:pt x="237" y="355"/>
                      <a:pt x="224" y="377"/>
                    </a:cubicBezTo>
                    <a:cubicBezTo>
                      <a:pt x="192" y="434"/>
                      <a:pt x="136" y="500"/>
                      <a:pt x="36" y="545"/>
                    </a:cubicBezTo>
                    <a:cubicBezTo>
                      <a:pt x="11" y="557"/>
                      <a:pt x="0" y="586"/>
                      <a:pt x="12" y="611"/>
                    </a:cubicBezTo>
                    <a:cubicBezTo>
                      <a:pt x="20" y="630"/>
                      <a:pt x="38" y="641"/>
                      <a:pt x="57" y="641"/>
                    </a:cubicBezTo>
                    <a:cubicBezTo>
                      <a:pt x="64" y="641"/>
                      <a:pt x="71" y="639"/>
                      <a:pt x="78" y="636"/>
                    </a:cubicBezTo>
                    <a:cubicBezTo>
                      <a:pt x="203" y="579"/>
                      <a:pt x="275" y="492"/>
                      <a:pt x="315" y="420"/>
                    </a:cubicBezTo>
                    <a:cubicBezTo>
                      <a:pt x="331" y="390"/>
                      <a:pt x="343" y="363"/>
                      <a:pt x="350" y="340"/>
                    </a:cubicBezTo>
                    <a:cubicBezTo>
                      <a:pt x="355" y="342"/>
                      <a:pt x="360" y="343"/>
                      <a:pt x="365" y="345"/>
                    </a:cubicBezTo>
                    <a:cubicBezTo>
                      <a:pt x="381" y="351"/>
                      <a:pt x="395" y="359"/>
                      <a:pt x="402" y="367"/>
                    </a:cubicBezTo>
                    <a:cubicBezTo>
                      <a:pt x="406" y="371"/>
                      <a:pt x="408" y="374"/>
                      <a:pt x="410" y="378"/>
                    </a:cubicBezTo>
                    <a:cubicBezTo>
                      <a:pt x="411" y="381"/>
                      <a:pt x="412" y="385"/>
                      <a:pt x="412" y="391"/>
                    </a:cubicBezTo>
                    <a:cubicBezTo>
                      <a:pt x="412" y="399"/>
                      <a:pt x="410" y="411"/>
                      <a:pt x="401" y="429"/>
                    </a:cubicBezTo>
                    <a:cubicBezTo>
                      <a:pt x="392" y="447"/>
                      <a:pt x="377" y="471"/>
                      <a:pt x="353" y="498"/>
                    </a:cubicBezTo>
                    <a:cubicBezTo>
                      <a:pt x="335" y="519"/>
                      <a:pt x="337" y="550"/>
                      <a:pt x="358" y="569"/>
                    </a:cubicBezTo>
                    <a:cubicBezTo>
                      <a:pt x="368" y="577"/>
                      <a:pt x="379" y="581"/>
                      <a:pt x="391" y="581"/>
                    </a:cubicBezTo>
                    <a:cubicBezTo>
                      <a:pt x="405" y="581"/>
                      <a:pt x="419" y="575"/>
                      <a:pt x="429" y="563"/>
                    </a:cubicBezTo>
                    <a:cubicBezTo>
                      <a:pt x="457" y="531"/>
                      <a:pt x="477" y="501"/>
                      <a:pt x="491" y="473"/>
                    </a:cubicBezTo>
                    <a:cubicBezTo>
                      <a:pt x="505" y="445"/>
                      <a:pt x="512" y="417"/>
                      <a:pt x="512" y="391"/>
                    </a:cubicBezTo>
                    <a:cubicBezTo>
                      <a:pt x="512" y="371"/>
                      <a:pt x="508" y="352"/>
                      <a:pt x="500" y="336"/>
                    </a:cubicBezTo>
                    <a:cubicBezTo>
                      <a:pt x="487" y="307"/>
                      <a:pt x="465" y="287"/>
                      <a:pt x="443" y="273"/>
                    </a:cubicBezTo>
                    <a:cubicBezTo>
                      <a:pt x="435" y="268"/>
                      <a:pt x="427" y="264"/>
                      <a:pt x="419" y="260"/>
                    </a:cubicBezTo>
                    <a:cubicBezTo>
                      <a:pt x="423" y="257"/>
                      <a:pt x="427" y="254"/>
                      <a:pt x="430" y="252"/>
                    </a:cubicBezTo>
                    <a:cubicBezTo>
                      <a:pt x="443" y="225"/>
                      <a:pt x="457" y="180"/>
                      <a:pt x="467" y="141"/>
                    </a:cubicBezTo>
                    <a:cubicBezTo>
                      <a:pt x="476" y="150"/>
                      <a:pt x="486" y="159"/>
                      <a:pt x="498" y="166"/>
                    </a:cubicBezTo>
                    <a:cubicBezTo>
                      <a:pt x="518" y="179"/>
                      <a:pt x="542" y="189"/>
                      <a:pt x="570" y="189"/>
                    </a:cubicBezTo>
                    <a:cubicBezTo>
                      <a:pt x="570" y="189"/>
                      <a:pt x="570" y="189"/>
                      <a:pt x="570" y="189"/>
                    </a:cubicBezTo>
                    <a:cubicBezTo>
                      <a:pt x="600" y="189"/>
                      <a:pt x="632" y="177"/>
                      <a:pt x="663" y="154"/>
                    </a:cubicBezTo>
                    <a:cubicBezTo>
                      <a:pt x="650" y="82"/>
                      <a:pt x="650" y="82"/>
                      <a:pt x="650" y="82"/>
                    </a:cubicBezTo>
                    <a:cubicBezTo>
                      <a:pt x="648" y="83"/>
                      <a:pt x="647" y="84"/>
                      <a:pt x="646" y="85"/>
                    </a:cubicBezTo>
                    <a:close/>
                    <a:moveTo>
                      <a:pt x="397" y="233"/>
                    </a:moveTo>
                    <a:cubicBezTo>
                      <a:pt x="396" y="239"/>
                      <a:pt x="396" y="244"/>
                      <a:pt x="395" y="250"/>
                    </a:cubicBezTo>
                    <a:cubicBezTo>
                      <a:pt x="389" y="248"/>
                      <a:pt x="383" y="246"/>
                      <a:pt x="377" y="244"/>
                    </a:cubicBezTo>
                    <a:cubicBezTo>
                      <a:pt x="397" y="204"/>
                      <a:pt x="424" y="167"/>
                      <a:pt x="446" y="136"/>
                    </a:cubicBezTo>
                    <a:cubicBezTo>
                      <a:pt x="433" y="171"/>
                      <a:pt x="417" y="203"/>
                      <a:pt x="397" y="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>
                <a:off x="6931025" y="2824163"/>
                <a:ext cx="65088" cy="192088"/>
              </a:xfrm>
              <a:custGeom>
                <a:avLst/>
                <a:gdLst>
                  <a:gd name="T0" fmla="*/ 11 w 17"/>
                  <a:gd name="T1" fmla="*/ 8 h 51"/>
                  <a:gd name="T2" fmla="*/ 10 w 17"/>
                  <a:gd name="T3" fmla="*/ 6 h 51"/>
                  <a:gd name="T4" fmla="*/ 0 w 17"/>
                  <a:gd name="T5" fmla="*/ 0 h 51"/>
                  <a:gd name="T6" fmla="*/ 10 w 17"/>
                  <a:gd name="T7" fmla="*/ 51 h 51"/>
                  <a:gd name="T8" fmla="*/ 17 w 17"/>
                  <a:gd name="T9" fmla="*/ 39 h 51"/>
                  <a:gd name="T10" fmla="*/ 11 w 17"/>
                  <a:gd name="T11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51">
                    <a:moveTo>
                      <a:pt x="11" y="8"/>
                    </a:moveTo>
                    <a:cubicBezTo>
                      <a:pt x="11" y="7"/>
                      <a:pt x="11" y="7"/>
                      <a:pt x="10" y="6"/>
                    </a:cubicBezTo>
                    <a:cubicBezTo>
                      <a:pt x="7" y="3"/>
                      <a:pt x="4" y="1"/>
                      <a:pt x="0" y="0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3" y="48"/>
                      <a:pt x="16" y="44"/>
                      <a:pt x="17" y="39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5986463" y="1876425"/>
                <a:ext cx="768350" cy="768350"/>
              </a:xfrm>
              <a:custGeom>
                <a:avLst/>
                <a:gdLst>
                  <a:gd name="T0" fmla="*/ 30 w 204"/>
                  <a:gd name="T1" fmla="*/ 48 h 204"/>
                  <a:gd name="T2" fmla="*/ 48 w 204"/>
                  <a:gd name="T3" fmla="*/ 174 h 204"/>
                  <a:gd name="T4" fmla="*/ 174 w 204"/>
                  <a:gd name="T5" fmla="*/ 156 h 204"/>
                  <a:gd name="T6" fmla="*/ 156 w 204"/>
                  <a:gd name="T7" fmla="*/ 30 h 204"/>
                  <a:gd name="T8" fmla="*/ 30 w 204"/>
                  <a:gd name="T9" fmla="*/ 4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204">
                    <a:moveTo>
                      <a:pt x="30" y="48"/>
                    </a:moveTo>
                    <a:cubicBezTo>
                      <a:pt x="0" y="87"/>
                      <a:pt x="8" y="144"/>
                      <a:pt x="48" y="174"/>
                    </a:cubicBezTo>
                    <a:cubicBezTo>
                      <a:pt x="87" y="204"/>
                      <a:pt x="144" y="196"/>
                      <a:pt x="174" y="156"/>
                    </a:cubicBezTo>
                    <a:cubicBezTo>
                      <a:pt x="204" y="116"/>
                      <a:pt x="196" y="60"/>
                      <a:pt x="156" y="30"/>
                    </a:cubicBezTo>
                    <a:cubicBezTo>
                      <a:pt x="116" y="0"/>
                      <a:pt x="60" y="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8"/>
              <p:cNvSpPr>
                <a:spLocks noEditPoints="1"/>
              </p:cNvSpPr>
              <p:nvPr/>
            </p:nvSpPr>
            <p:spPr bwMode="auto">
              <a:xfrm>
                <a:off x="6823075" y="2327275"/>
                <a:ext cx="981075" cy="1058863"/>
              </a:xfrm>
              <a:custGeom>
                <a:avLst/>
                <a:gdLst>
                  <a:gd name="T0" fmla="*/ 220 w 261"/>
                  <a:gd name="T1" fmla="*/ 17 h 281"/>
                  <a:gd name="T2" fmla="*/ 198 w 261"/>
                  <a:gd name="T3" fmla="*/ 2 h 281"/>
                  <a:gd name="T4" fmla="*/ 48 w 261"/>
                  <a:gd name="T5" fmla="*/ 29 h 281"/>
                  <a:gd name="T6" fmla="*/ 32 w 261"/>
                  <a:gd name="T7" fmla="*/ 52 h 281"/>
                  <a:gd name="T8" fmla="*/ 41 w 261"/>
                  <a:gd name="T9" fmla="*/ 99 h 281"/>
                  <a:gd name="T10" fmla="*/ 0 w 261"/>
                  <a:gd name="T11" fmla="*/ 106 h 281"/>
                  <a:gd name="T12" fmla="*/ 22 w 261"/>
                  <a:gd name="T13" fmla="*/ 224 h 281"/>
                  <a:gd name="T14" fmla="*/ 63 w 261"/>
                  <a:gd name="T15" fmla="*/ 217 h 281"/>
                  <a:gd name="T16" fmla="*/ 72 w 261"/>
                  <a:gd name="T17" fmla="*/ 264 h 281"/>
                  <a:gd name="T18" fmla="*/ 94 w 261"/>
                  <a:gd name="T19" fmla="*/ 279 h 281"/>
                  <a:gd name="T20" fmla="*/ 244 w 261"/>
                  <a:gd name="T21" fmla="*/ 252 h 281"/>
                  <a:gd name="T22" fmla="*/ 259 w 261"/>
                  <a:gd name="T23" fmla="*/ 229 h 281"/>
                  <a:gd name="T24" fmla="*/ 220 w 261"/>
                  <a:gd name="T25" fmla="*/ 17 h 281"/>
                  <a:gd name="T26" fmla="*/ 35 w 261"/>
                  <a:gd name="T27" fmla="*/ 206 h 281"/>
                  <a:gd name="T28" fmla="*/ 19 w 261"/>
                  <a:gd name="T29" fmla="*/ 119 h 281"/>
                  <a:gd name="T30" fmla="*/ 44 w 261"/>
                  <a:gd name="T31" fmla="*/ 115 h 281"/>
                  <a:gd name="T32" fmla="*/ 60 w 261"/>
                  <a:gd name="T33" fmla="*/ 201 h 281"/>
                  <a:gd name="T34" fmla="*/ 35 w 261"/>
                  <a:gd name="T35" fmla="*/ 20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1" h="281">
                    <a:moveTo>
                      <a:pt x="220" y="17"/>
                    </a:moveTo>
                    <a:cubicBezTo>
                      <a:pt x="218" y="7"/>
                      <a:pt x="208" y="0"/>
                      <a:pt x="198" y="2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37" y="31"/>
                      <a:pt x="30" y="41"/>
                      <a:pt x="32" y="52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2" y="224"/>
                      <a:pt x="22" y="224"/>
                      <a:pt x="22" y="224"/>
                    </a:cubicBezTo>
                    <a:cubicBezTo>
                      <a:pt x="63" y="217"/>
                      <a:pt x="63" y="217"/>
                      <a:pt x="63" y="217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73" y="274"/>
                      <a:pt x="83" y="281"/>
                      <a:pt x="94" y="279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54" y="250"/>
                      <a:pt x="261" y="240"/>
                      <a:pt x="259" y="229"/>
                    </a:cubicBezTo>
                    <a:lnTo>
                      <a:pt x="220" y="17"/>
                    </a:lnTo>
                    <a:close/>
                    <a:moveTo>
                      <a:pt x="35" y="206"/>
                    </a:moveTo>
                    <a:cubicBezTo>
                      <a:pt x="19" y="119"/>
                      <a:pt x="19" y="119"/>
                      <a:pt x="19" y="119"/>
                    </a:cubicBezTo>
                    <a:cubicBezTo>
                      <a:pt x="44" y="115"/>
                      <a:pt x="44" y="115"/>
                      <a:pt x="44" y="115"/>
                    </a:cubicBezTo>
                    <a:cubicBezTo>
                      <a:pt x="60" y="201"/>
                      <a:pt x="60" y="201"/>
                      <a:pt x="60" y="201"/>
                    </a:cubicBezTo>
                    <a:lnTo>
                      <a:pt x="35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4783138" y="2511425"/>
                <a:ext cx="1222375" cy="550863"/>
              </a:xfrm>
              <a:custGeom>
                <a:avLst/>
                <a:gdLst>
                  <a:gd name="T0" fmla="*/ 265 w 325"/>
                  <a:gd name="T1" fmla="*/ 86 h 146"/>
                  <a:gd name="T2" fmla="*/ 269 w 325"/>
                  <a:gd name="T3" fmla="*/ 89 h 146"/>
                  <a:gd name="T4" fmla="*/ 270 w 325"/>
                  <a:gd name="T5" fmla="*/ 89 h 146"/>
                  <a:gd name="T6" fmla="*/ 315 w 325"/>
                  <a:gd name="T7" fmla="*/ 82 h 146"/>
                  <a:gd name="T8" fmla="*/ 308 w 325"/>
                  <a:gd name="T9" fmla="*/ 37 h 146"/>
                  <a:gd name="T10" fmla="*/ 186 w 325"/>
                  <a:gd name="T11" fmla="*/ 0 h 146"/>
                  <a:gd name="T12" fmla="*/ 99 w 325"/>
                  <a:gd name="T13" fmla="*/ 20 h 146"/>
                  <a:gd name="T14" fmla="*/ 11 w 325"/>
                  <a:gd name="T15" fmla="*/ 94 h 146"/>
                  <a:gd name="T16" fmla="*/ 17 w 325"/>
                  <a:gd name="T17" fmla="*/ 139 h 146"/>
                  <a:gd name="T18" fmla="*/ 36 w 325"/>
                  <a:gd name="T19" fmla="*/ 146 h 146"/>
                  <a:gd name="T20" fmla="*/ 62 w 325"/>
                  <a:gd name="T21" fmla="*/ 134 h 146"/>
                  <a:gd name="T22" fmla="*/ 127 w 325"/>
                  <a:gd name="T23" fmla="*/ 77 h 146"/>
                  <a:gd name="T24" fmla="*/ 186 w 325"/>
                  <a:gd name="T25" fmla="*/ 64 h 146"/>
                  <a:gd name="T26" fmla="*/ 247 w 325"/>
                  <a:gd name="T27" fmla="*/ 77 h 146"/>
                  <a:gd name="T28" fmla="*/ 265 w 325"/>
                  <a:gd name="T29" fmla="*/ 8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5" h="146">
                    <a:moveTo>
                      <a:pt x="265" y="86"/>
                    </a:moveTo>
                    <a:cubicBezTo>
                      <a:pt x="267" y="87"/>
                      <a:pt x="268" y="88"/>
                      <a:pt x="269" y="89"/>
                    </a:cubicBezTo>
                    <a:cubicBezTo>
                      <a:pt x="270" y="89"/>
                      <a:pt x="270" y="89"/>
                      <a:pt x="270" y="89"/>
                    </a:cubicBezTo>
                    <a:cubicBezTo>
                      <a:pt x="285" y="100"/>
                      <a:pt x="305" y="96"/>
                      <a:pt x="315" y="82"/>
                    </a:cubicBezTo>
                    <a:cubicBezTo>
                      <a:pt x="325" y="68"/>
                      <a:pt x="322" y="48"/>
                      <a:pt x="308" y="37"/>
                    </a:cubicBezTo>
                    <a:cubicBezTo>
                      <a:pt x="305" y="36"/>
                      <a:pt x="257" y="0"/>
                      <a:pt x="186" y="0"/>
                    </a:cubicBezTo>
                    <a:cubicBezTo>
                      <a:pt x="159" y="0"/>
                      <a:pt x="129" y="5"/>
                      <a:pt x="99" y="20"/>
                    </a:cubicBezTo>
                    <a:cubicBezTo>
                      <a:pt x="69" y="35"/>
                      <a:pt x="39" y="59"/>
                      <a:pt x="11" y="94"/>
                    </a:cubicBezTo>
                    <a:cubicBezTo>
                      <a:pt x="0" y="108"/>
                      <a:pt x="3" y="128"/>
                      <a:pt x="17" y="139"/>
                    </a:cubicBezTo>
                    <a:cubicBezTo>
                      <a:pt x="23" y="144"/>
                      <a:pt x="30" y="146"/>
                      <a:pt x="36" y="146"/>
                    </a:cubicBezTo>
                    <a:cubicBezTo>
                      <a:pt x="46" y="146"/>
                      <a:pt x="55" y="142"/>
                      <a:pt x="62" y="134"/>
                    </a:cubicBezTo>
                    <a:cubicBezTo>
                      <a:pt x="84" y="105"/>
                      <a:pt x="107" y="88"/>
                      <a:pt x="127" y="77"/>
                    </a:cubicBezTo>
                    <a:cubicBezTo>
                      <a:pt x="148" y="67"/>
                      <a:pt x="168" y="64"/>
                      <a:pt x="186" y="64"/>
                    </a:cubicBezTo>
                    <a:cubicBezTo>
                      <a:pt x="210" y="64"/>
                      <a:pt x="231" y="70"/>
                      <a:pt x="247" y="77"/>
                    </a:cubicBezTo>
                    <a:cubicBezTo>
                      <a:pt x="255" y="80"/>
                      <a:pt x="261" y="84"/>
                      <a:pt x="265" y="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" name="弧形 42"/>
            <p:cNvSpPr/>
            <p:nvPr/>
          </p:nvSpPr>
          <p:spPr>
            <a:xfrm rot="15702264">
              <a:off x="4943905" y="2095938"/>
              <a:ext cx="2198171" cy="2988266"/>
            </a:xfrm>
            <a:prstGeom prst="arc">
              <a:avLst>
                <a:gd name="adj1" fmla="val 16823451"/>
                <a:gd name="adj2" fmla="val 4063078"/>
              </a:avLst>
            </a:prstGeom>
            <a:ln>
              <a:solidFill>
                <a:srgbClr val="BA850E"/>
              </a:solidFill>
              <a:prstDash val="sysDash"/>
              <a:headEnd type="oval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412893" y="1268373"/>
            <a:ext cx="2987877" cy="2813034"/>
            <a:chOff x="7413856" y="1268079"/>
            <a:chExt cx="2988266" cy="2812383"/>
          </a:xfrm>
        </p:grpSpPr>
        <p:grpSp>
          <p:nvGrpSpPr>
            <p:cNvPr id="26" name="组合 25"/>
            <p:cNvGrpSpPr/>
            <p:nvPr/>
          </p:nvGrpSpPr>
          <p:grpSpPr>
            <a:xfrm>
              <a:off x="8314483" y="1268079"/>
              <a:ext cx="568630" cy="507142"/>
              <a:chOff x="4368800" y="1876425"/>
              <a:chExt cx="3435350" cy="3063875"/>
            </a:xfrm>
            <a:solidFill>
              <a:srgbClr val="BA850E"/>
            </a:solidFill>
          </p:grpSpPr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4368800" y="2527300"/>
                <a:ext cx="2495550" cy="2413000"/>
              </a:xfrm>
              <a:custGeom>
                <a:avLst/>
                <a:gdLst>
                  <a:gd name="T0" fmla="*/ 646 w 663"/>
                  <a:gd name="T1" fmla="*/ 85 h 641"/>
                  <a:gd name="T2" fmla="*/ 570 w 663"/>
                  <a:gd name="T3" fmla="*/ 125 h 641"/>
                  <a:gd name="T4" fmla="*/ 533 w 663"/>
                  <a:gd name="T5" fmla="*/ 113 h 641"/>
                  <a:gd name="T6" fmla="*/ 488 w 663"/>
                  <a:gd name="T7" fmla="*/ 65 h 641"/>
                  <a:gd name="T8" fmla="*/ 476 w 663"/>
                  <a:gd name="T9" fmla="*/ 45 h 641"/>
                  <a:gd name="T10" fmla="*/ 460 w 663"/>
                  <a:gd name="T11" fmla="*/ 19 h 641"/>
                  <a:gd name="T12" fmla="*/ 388 w 663"/>
                  <a:gd name="T13" fmla="*/ 8 h 641"/>
                  <a:gd name="T14" fmla="*/ 421 w 663"/>
                  <a:gd name="T15" fmla="*/ 26 h 641"/>
                  <a:gd name="T16" fmla="*/ 422 w 663"/>
                  <a:gd name="T17" fmla="*/ 27 h 641"/>
                  <a:gd name="T18" fmla="*/ 422 w 663"/>
                  <a:gd name="T19" fmla="*/ 27 h 641"/>
                  <a:gd name="T20" fmla="*/ 422 w 663"/>
                  <a:gd name="T21" fmla="*/ 27 h 641"/>
                  <a:gd name="T22" fmla="*/ 431 w 663"/>
                  <a:gd name="T23" fmla="*/ 83 h 641"/>
                  <a:gd name="T24" fmla="*/ 399 w 663"/>
                  <a:gd name="T25" fmla="*/ 99 h 641"/>
                  <a:gd name="T26" fmla="*/ 376 w 663"/>
                  <a:gd name="T27" fmla="*/ 92 h 641"/>
                  <a:gd name="T28" fmla="*/ 375 w 663"/>
                  <a:gd name="T29" fmla="*/ 91 h 641"/>
                  <a:gd name="T30" fmla="*/ 371 w 663"/>
                  <a:gd name="T31" fmla="*/ 89 h 641"/>
                  <a:gd name="T32" fmla="*/ 354 w 663"/>
                  <a:gd name="T33" fmla="*/ 80 h 641"/>
                  <a:gd name="T34" fmla="*/ 312 w 663"/>
                  <a:gd name="T35" fmla="*/ 69 h 641"/>
                  <a:gd name="T36" fmla="*/ 227 w 663"/>
                  <a:gd name="T37" fmla="*/ 234 h 641"/>
                  <a:gd name="T38" fmla="*/ 252 w 663"/>
                  <a:gd name="T39" fmla="*/ 318 h 641"/>
                  <a:gd name="T40" fmla="*/ 224 w 663"/>
                  <a:gd name="T41" fmla="*/ 377 h 641"/>
                  <a:gd name="T42" fmla="*/ 36 w 663"/>
                  <a:gd name="T43" fmla="*/ 545 h 641"/>
                  <a:gd name="T44" fmla="*/ 12 w 663"/>
                  <a:gd name="T45" fmla="*/ 611 h 641"/>
                  <a:gd name="T46" fmla="*/ 57 w 663"/>
                  <a:gd name="T47" fmla="*/ 641 h 641"/>
                  <a:gd name="T48" fmla="*/ 78 w 663"/>
                  <a:gd name="T49" fmla="*/ 636 h 641"/>
                  <a:gd name="T50" fmla="*/ 315 w 663"/>
                  <a:gd name="T51" fmla="*/ 420 h 641"/>
                  <a:gd name="T52" fmla="*/ 350 w 663"/>
                  <a:gd name="T53" fmla="*/ 340 h 641"/>
                  <a:gd name="T54" fmla="*/ 365 w 663"/>
                  <a:gd name="T55" fmla="*/ 345 h 641"/>
                  <a:gd name="T56" fmla="*/ 402 w 663"/>
                  <a:gd name="T57" fmla="*/ 367 h 641"/>
                  <a:gd name="T58" fmla="*/ 410 w 663"/>
                  <a:gd name="T59" fmla="*/ 378 h 641"/>
                  <a:gd name="T60" fmla="*/ 412 w 663"/>
                  <a:gd name="T61" fmla="*/ 391 h 641"/>
                  <a:gd name="T62" fmla="*/ 401 w 663"/>
                  <a:gd name="T63" fmla="*/ 429 h 641"/>
                  <a:gd name="T64" fmla="*/ 353 w 663"/>
                  <a:gd name="T65" fmla="*/ 498 h 641"/>
                  <a:gd name="T66" fmla="*/ 358 w 663"/>
                  <a:gd name="T67" fmla="*/ 569 h 641"/>
                  <a:gd name="T68" fmla="*/ 391 w 663"/>
                  <a:gd name="T69" fmla="*/ 581 h 641"/>
                  <a:gd name="T70" fmla="*/ 429 w 663"/>
                  <a:gd name="T71" fmla="*/ 563 h 641"/>
                  <a:gd name="T72" fmla="*/ 491 w 663"/>
                  <a:gd name="T73" fmla="*/ 473 h 641"/>
                  <a:gd name="T74" fmla="*/ 512 w 663"/>
                  <a:gd name="T75" fmla="*/ 391 h 641"/>
                  <a:gd name="T76" fmla="*/ 500 w 663"/>
                  <a:gd name="T77" fmla="*/ 336 h 641"/>
                  <a:gd name="T78" fmla="*/ 443 w 663"/>
                  <a:gd name="T79" fmla="*/ 273 h 641"/>
                  <a:gd name="T80" fmla="*/ 419 w 663"/>
                  <a:gd name="T81" fmla="*/ 260 h 641"/>
                  <a:gd name="T82" fmla="*/ 430 w 663"/>
                  <a:gd name="T83" fmla="*/ 252 h 641"/>
                  <a:gd name="T84" fmla="*/ 467 w 663"/>
                  <a:gd name="T85" fmla="*/ 141 h 641"/>
                  <a:gd name="T86" fmla="*/ 498 w 663"/>
                  <a:gd name="T87" fmla="*/ 166 h 641"/>
                  <a:gd name="T88" fmla="*/ 570 w 663"/>
                  <a:gd name="T89" fmla="*/ 189 h 641"/>
                  <a:gd name="T90" fmla="*/ 570 w 663"/>
                  <a:gd name="T91" fmla="*/ 189 h 641"/>
                  <a:gd name="T92" fmla="*/ 663 w 663"/>
                  <a:gd name="T93" fmla="*/ 154 h 641"/>
                  <a:gd name="T94" fmla="*/ 650 w 663"/>
                  <a:gd name="T95" fmla="*/ 82 h 641"/>
                  <a:gd name="T96" fmla="*/ 646 w 663"/>
                  <a:gd name="T97" fmla="*/ 85 h 641"/>
                  <a:gd name="T98" fmla="*/ 397 w 663"/>
                  <a:gd name="T99" fmla="*/ 233 h 641"/>
                  <a:gd name="T100" fmla="*/ 395 w 663"/>
                  <a:gd name="T101" fmla="*/ 250 h 641"/>
                  <a:gd name="T102" fmla="*/ 377 w 663"/>
                  <a:gd name="T103" fmla="*/ 244 h 641"/>
                  <a:gd name="T104" fmla="*/ 446 w 663"/>
                  <a:gd name="T105" fmla="*/ 136 h 641"/>
                  <a:gd name="T106" fmla="*/ 397 w 663"/>
                  <a:gd name="T107" fmla="*/ 233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641">
                    <a:moveTo>
                      <a:pt x="646" y="85"/>
                    </a:moveTo>
                    <a:cubicBezTo>
                      <a:pt x="613" y="117"/>
                      <a:pt x="588" y="125"/>
                      <a:pt x="570" y="125"/>
                    </a:cubicBezTo>
                    <a:cubicBezTo>
                      <a:pt x="557" y="125"/>
                      <a:pt x="545" y="120"/>
                      <a:pt x="533" y="113"/>
                    </a:cubicBezTo>
                    <a:cubicBezTo>
                      <a:pt x="515" y="101"/>
                      <a:pt x="499" y="82"/>
                      <a:pt x="488" y="65"/>
                    </a:cubicBezTo>
                    <a:cubicBezTo>
                      <a:pt x="483" y="57"/>
                      <a:pt x="479" y="50"/>
                      <a:pt x="476" y="45"/>
                    </a:cubicBezTo>
                    <a:cubicBezTo>
                      <a:pt x="474" y="35"/>
                      <a:pt x="468" y="26"/>
                      <a:pt x="460" y="19"/>
                    </a:cubicBezTo>
                    <a:cubicBezTo>
                      <a:pt x="443" y="6"/>
                      <a:pt x="416" y="0"/>
                      <a:pt x="388" y="8"/>
                    </a:cubicBezTo>
                    <a:cubicBezTo>
                      <a:pt x="403" y="15"/>
                      <a:pt x="414" y="22"/>
                      <a:pt x="421" y="26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40" y="40"/>
                      <a:pt x="444" y="65"/>
                      <a:pt x="431" y="83"/>
                    </a:cubicBezTo>
                    <a:cubicBezTo>
                      <a:pt x="424" y="93"/>
                      <a:pt x="412" y="99"/>
                      <a:pt x="399" y="99"/>
                    </a:cubicBezTo>
                    <a:cubicBezTo>
                      <a:pt x="390" y="99"/>
                      <a:pt x="382" y="97"/>
                      <a:pt x="376" y="92"/>
                    </a:cubicBezTo>
                    <a:cubicBezTo>
                      <a:pt x="375" y="91"/>
                      <a:pt x="375" y="91"/>
                      <a:pt x="375" y="91"/>
                    </a:cubicBezTo>
                    <a:cubicBezTo>
                      <a:pt x="374" y="91"/>
                      <a:pt x="373" y="90"/>
                      <a:pt x="371" y="89"/>
                    </a:cubicBezTo>
                    <a:cubicBezTo>
                      <a:pt x="367" y="87"/>
                      <a:pt x="361" y="83"/>
                      <a:pt x="354" y="80"/>
                    </a:cubicBezTo>
                    <a:cubicBezTo>
                      <a:pt x="344" y="76"/>
                      <a:pt x="329" y="71"/>
                      <a:pt x="312" y="69"/>
                    </a:cubicBezTo>
                    <a:cubicBezTo>
                      <a:pt x="272" y="118"/>
                      <a:pt x="249" y="162"/>
                      <a:pt x="227" y="234"/>
                    </a:cubicBezTo>
                    <a:cubicBezTo>
                      <a:pt x="217" y="277"/>
                      <a:pt x="231" y="302"/>
                      <a:pt x="252" y="318"/>
                    </a:cubicBezTo>
                    <a:cubicBezTo>
                      <a:pt x="246" y="335"/>
                      <a:pt x="237" y="355"/>
                      <a:pt x="224" y="377"/>
                    </a:cubicBezTo>
                    <a:cubicBezTo>
                      <a:pt x="192" y="434"/>
                      <a:pt x="136" y="500"/>
                      <a:pt x="36" y="545"/>
                    </a:cubicBezTo>
                    <a:cubicBezTo>
                      <a:pt x="11" y="557"/>
                      <a:pt x="0" y="586"/>
                      <a:pt x="12" y="611"/>
                    </a:cubicBezTo>
                    <a:cubicBezTo>
                      <a:pt x="20" y="630"/>
                      <a:pt x="38" y="641"/>
                      <a:pt x="57" y="641"/>
                    </a:cubicBezTo>
                    <a:cubicBezTo>
                      <a:pt x="64" y="641"/>
                      <a:pt x="71" y="639"/>
                      <a:pt x="78" y="636"/>
                    </a:cubicBezTo>
                    <a:cubicBezTo>
                      <a:pt x="203" y="579"/>
                      <a:pt x="275" y="492"/>
                      <a:pt x="315" y="420"/>
                    </a:cubicBezTo>
                    <a:cubicBezTo>
                      <a:pt x="331" y="390"/>
                      <a:pt x="343" y="363"/>
                      <a:pt x="350" y="340"/>
                    </a:cubicBezTo>
                    <a:cubicBezTo>
                      <a:pt x="355" y="342"/>
                      <a:pt x="360" y="343"/>
                      <a:pt x="365" y="345"/>
                    </a:cubicBezTo>
                    <a:cubicBezTo>
                      <a:pt x="381" y="351"/>
                      <a:pt x="395" y="359"/>
                      <a:pt x="402" y="367"/>
                    </a:cubicBezTo>
                    <a:cubicBezTo>
                      <a:pt x="406" y="371"/>
                      <a:pt x="408" y="374"/>
                      <a:pt x="410" y="378"/>
                    </a:cubicBezTo>
                    <a:cubicBezTo>
                      <a:pt x="411" y="381"/>
                      <a:pt x="412" y="385"/>
                      <a:pt x="412" y="391"/>
                    </a:cubicBezTo>
                    <a:cubicBezTo>
                      <a:pt x="412" y="399"/>
                      <a:pt x="410" y="411"/>
                      <a:pt x="401" y="429"/>
                    </a:cubicBezTo>
                    <a:cubicBezTo>
                      <a:pt x="392" y="447"/>
                      <a:pt x="377" y="471"/>
                      <a:pt x="353" y="498"/>
                    </a:cubicBezTo>
                    <a:cubicBezTo>
                      <a:pt x="335" y="519"/>
                      <a:pt x="337" y="550"/>
                      <a:pt x="358" y="569"/>
                    </a:cubicBezTo>
                    <a:cubicBezTo>
                      <a:pt x="368" y="577"/>
                      <a:pt x="379" y="581"/>
                      <a:pt x="391" y="581"/>
                    </a:cubicBezTo>
                    <a:cubicBezTo>
                      <a:pt x="405" y="581"/>
                      <a:pt x="419" y="575"/>
                      <a:pt x="429" y="563"/>
                    </a:cubicBezTo>
                    <a:cubicBezTo>
                      <a:pt x="457" y="531"/>
                      <a:pt x="477" y="501"/>
                      <a:pt x="491" y="473"/>
                    </a:cubicBezTo>
                    <a:cubicBezTo>
                      <a:pt x="505" y="445"/>
                      <a:pt x="512" y="417"/>
                      <a:pt x="512" y="391"/>
                    </a:cubicBezTo>
                    <a:cubicBezTo>
                      <a:pt x="512" y="371"/>
                      <a:pt x="508" y="352"/>
                      <a:pt x="500" y="336"/>
                    </a:cubicBezTo>
                    <a:cubicBezTo>
                      <a:pt x="487" y="307"/>
                      <a:pt x="465" y="287"/>
                      <a:pt x="443" y="273"/>
                    </a:cubicBezTo>
                    <a:cubicBezTo>
                      <a:pt x="435" y="268"/>
                      <a:pt x="427" y="264"/>
                      <a:pt x="419" y="260"/>
                    </a:cubicBezTo>
                    <a:cubicBezTo>
                      <a:pt x="423" y="257"/>
                      <a:pt x="427" y="254"/>
                      <a:pt x="430" y="252"/>
                    </a:cubicBezTo>
                    <a:cubicBezTo>
                      <a:pt x="443" y="225"/>
                      <a:pt x="457" y="180"/>
                      <a:pt x="467" y="141"/>
                    </a:cubicBezTo>
                    <a:cubicBezTo>
                      <a:pt x="476" y="150"/>
                      <a:pt x="486" y="159"/>
                      <a:pt x="498" y="166"/>
                    </a:cubicBezTo>
                    <a:cubicBezTo>
                      <a:pt x="518" y="179"/>
                      <a:pt x="542" y="189"/>
                      <a:pt x="570" y="189"/>
                    </a:cubicBezTo>
                    <a:cubicBezTo>
                      <a:pt x="570" y="189"/>
                      <a:pt x="570" y="189"/>
                      <a:pt x="570" y="189"/>
                    </a:cubicBezTo>
                    <a:cubicBezTo>
                      <a:pt x="600" y="189"/>
                      <a:pt x="632" y="177"/>
                      <a:pt x="663" y="154"/>
                    </a:cubicBezTo>
                    <a:cubicBezTo>
                      <a:pt x="650" y="82"/>
                      <a:pt x="650" y="82"/>
                      <a:pt x="650" y="82"/>
                    </a:cubicBezTo>
                    <a:cubicBezTo>
                      <a:pt x="648" y="83"/>
                      <a:pt x="647" y="84"/>
                      <a:pt x="646" y="85"/>
                    </a:cubicBezTo>
                    <a:close/>
                    <a:moveTo>
                      <a:pt x="397" y="233"/>
                    </a:moveTo>
                    <a:cubicBezTo>
                      <a:pt x="396" y="239"/>
                      <a:pt x="396" y="244"/>
                      <a:pt x="395" y="250"/>
                    </a:cubicBezTo>
                    <a:cubicBezTo>
                      <a:pt x="389" y="248"/>
                      <a:pt x="383" y="246"/>
                      <a:pt x="377" y="244"/>
                    </a:cubicBezTo>
                    <a:cubicBezTo>
                      <a:pt x="397" y="204"/>
                      <a:pt x="424" y="167"/>
                      <a:pt x="446" y="136"/>
                    </a:cubicBezTo>
                    <a:cubicBezTo>
                      <a:pt x="433" y="171"/>
                      <a:pt x="417" y="203"/>
                      <a:pt x="397" y="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6931025" y="2824163"/>
                <a:ext cx="65088" cy="192088"/>
              </a:xfrm>
              <a:custGeom>
                <a:avLst/>
                <a:gdLst>
                  <a:gd name="T0" fmla="*/ 11 w 17"/>
                  <a:gd name="T1" fmla="*/ 8 h 51"/>
                  <a:gd name="T2" fmla="*/ 10 w 17"/>
                  <a:gd name="T3" fmla="*/ 6 h 51"/>
                  <a:gd name="T4" fmla="*/ 0 w 17"/>
                  <a:gd name="T5" fmla="*/ 0 h 51"/>
                  <a:gd name="T6" fmla="*/ 10 w 17"/>
                  <a:gd name="T7" fmla="*/ 51 h 51"/>
                  <a:gd name="T8" fmla="*/ 17 w 17"/>
                  <a:gd name="T9" fmla="*/ 39 h 51"/>
                  <a:gd name="T10" fmla="*/ 11 w 17"/>
                  <a:gd name="T11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51">
                    <a:moveTo>
                      <a:pt x="11" y="8"/>
                    </a:moveTo>
                    <a:cubicBezTo>
                      <a:pt x="11" y="7"/>
                      <a:pt x="11" y="7"/>
                      <a:pt x="10" y="6"/>
                    </a:cubicBezTo>
                    <a:cubicBezTo>
                      <a:pt x="7" y="3"/>
                      <a:pt x="4" y="1"/>
                      <a:pt x="0" y="0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3" y="48"/>
                      <a:pt x="16" y="44"/>
                      <a:pt x="17" y="39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5986463" y="1876425"/>
                <a:ext cx="768350" cy="768350"/>
              </a:xfrm>
              <a:custGeom>
                <a:avLst/>
                <a:gdLst>
                  <a:gd name="T0" fmla="*/ 30 w 204"/>
                  <a:gd name="T1" fmla="*/ 48 h 204"/>
                  <a:gd name="T2" fmla="*/ 48 w 204"/>
                  <a:gd name="T3" fmla="*/ 174 h 204"/>
                  <a:gd name="T4" fmla="*/ 174 w 204"/>
                  <a:gd name="T5" fmla="*/ 156 h 204"/>
                  <a:gd name="T6" fmla="*/ 156 w 204"/>
                  <a:gd name="T7" fmla="*/ 30 h 204"/>
                  <a:gd name="T8" fmla="*/ 30 w 204"/>
                  <a:gd name="T9" fmla="*/ 4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204">
                    <a:moveTo>
                      <a:pt x="30" y="48"/>
                    </a:moveTo>
                    <a:cubicBezTo>
                      <a:pt x="0" y="87"/>
                      <a:pt x="8" y="144"/>
                      <a:pt x="48" y="174"/>
                    </a:cubicBezTo>
                    <a:cubicBezTo>
                      <a:pt x="87" y="204"/>
                      <a:pt x="144" y="196"/>
                      <a:pt x="174" y="156"/>
                    </a:cubicBezTo>
                    <a:cubicBezTo>
                      <a:pt x="204" y="116"/>
                      <a:pt x="196" y="60"/>
                      <a:pt x="156" y="30"/>
                    </a:cubicBezTo>
                    <a:cubicBezTo>
                      <a:pt x="116" y="0"/>
                      <a:pt x="60" y="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8"/>
              <p:cNvSpPr>
                <a:spLocks noEditPoints="1"/>
              </p:cNvSpPr>
              <p:nvPr/>
            </p:nvSpPr>
            <p:spPr bwMode="auto">
              <a:xfrm>
                <a:off x="6823075" y="2327275"/>
                <a:ext cx="981075" cy="1058863"/>
              </a:xfrm>
              <a:custGeom>
                <a:avLst/>
                <a:gdLst>
                  <a:gd name="T0" fmla="*/ 220 w 261"/>
                  <a:gd name="T1" fmla="*/ 17 h 281"/>
                  <a:gd name="T2" fmla="*/ 198 w 261"/>
                  <a:gd name="T3" fmla="*/ 2 h 281"/>
                  <a:gd name="T4" fmla="*/ 48 w 261"/>
                  <a:gd name="T5" fmla="*/ 29 h 281"/>
                  <a:gd name="T6" fmla="*/ 32 w 261"/>
                  <a:gd name="T7" fmla="*/ 52 h 281"/>
                  <a:gd name="T8" fmla="*/ 41 w 261"/>
                  <a:gd name="T9" fmla="*/ 99 h 281"/>
                  <a:gd name="T10" fmla="*/ 0 w 261"/>
                  <a:gd name="T11" fmla="*/ 106 h 281"/>
                  <a:gd name="T12" fmla="*/ 22 w 261"/>
                  <a:gd name="T13" fmla="*/ 224 h 281"/>
                  <a:gd name="T14" fmla="*/ 63 w 261"/>
                  <a:gd name="T15" fmla="*/ 217 h 281"/>
                  <a:gd name="T16" fmla="*/ 72 w 261"/>
                  <a:gd name="T17" fmla="*/ 264 h 281"/>
                  <a:gd name="T18" fmla="*/ 94 w 261"/>
                  <a:gd name="T19" fmla="*/ 279 h 281"/>
                  <a:gd name="T20" fmla="*/ 244 w 261"/>
                  <a:gd name="T21" fmla="*/ 252 h 281"/>
                  <a:gd name="T22" fmla="*/ 259 w 261"/>
                  <a:gd name="T23" fmla="*/ 229 h 281"/>
                  <a:gd name="T24" fmla="*/ 220 w 261"/>
                  <a:gd name="T25" fmla="*/ 17 h 281"/>
                  <a:gd name="T26" fmla="*/ 35 w 261"/>
                  <a:gd name="T27" fmla="*/ 206 h 281"/>
                  <a:gd name="T28" fmla="*/ 19 w 261"/>
                  <a:gd name="T29" fmla="*/ 119 h 281"/>
                  <a:gd name="T30" fmla="*/ 44 w 261"/>
                  <a:gd name="T31" fmla="*/ 115 h 281"/>
                  <a:gd name="T32" fmla="*/ 60 w 261"/>
                  <a:gd name="T33" fmla="*/ 201 h 281"/>
                  <a:gd name="T34" fmla="*/ 35 w 261"/>
                  <a:gd name="T35" fmla="*/ 20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1" h="281">
                    <a:moveTo>
                      <a:pt x="220" y="17"/>
                    </a:moveTo>
                    <a:cubicBezTo>
                      <a:pt x="218" y="7"/>
                      <a:pt x="208" y="0"/>
                      <a:pt x="198" y="2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37" y="31"/>
                      <a:pt x="30" y="41"/>
                      <a:pt x="32" y="52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2" y="224"/>
                      <a:pt x="22" y="224"/>
                      <a:pt x="22" y="224"/>
                    </a:cubicBezTo>
                    <a:cubicBezTo>
                      <a:pt x="63" y="217"/>
                      <a:pt x="63" y="217"/>
                      <a:pt x="63" y="217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73" y="274"/>
                      <a:pt x="83" y="281"/>
                      <a:pt x="94" y="279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54" y="250"/>
                      <a:pt x="261" y="240"/>
                      <a:pt x="259" y="229"/>
                    </a:cubicBezTo>
                    <a:lnTo>
                      <a:pt x="220" y="17"/>
                    </a:lnTo>
                    <a:close/>
                    <a:moveTo>
                      <a:pt x="35" y="206"/>
                    </a:moveTo>
                    <a:cubicBezTo>
                      <a:pt x="19" y="119"/>
                      <a:pt x="19" y="119"/>
                      <a:pt x="19" y="119"/>
                    </a:cubicBezTo>
                    <a:cubicBezTo>
                      <a:pt x="44" y="115"/>
                      <a:pt x="44" y="115"/>
                      <a:pt x="44" y="115"/>
                    </a:cubicBezTo>
                    <a:cubicBezTo>
                      <a:pt x="60" y="201"/>
                      <a:pt x="60" y="201"/>
                      <a:pt x="60" y="201"/>
                    </a:cubicBezTo>
                    <a:lnTo>
                      <a:pt x="35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4783138" y="2511425"/>
                <a:ext cx="1222375" cy="550863"/>
              </a:xfrm>
              <a:custGeom>
                <a:avLst/>
                <a:gdLst>
                  <a:gd name="T0" fmla="*/ 265 w 325"/>
                  <a:gd name="T1" fmla="*/ 86 h 146"/>
                  <a:gd name="T2" fmla="*/ 269 w 325"/>
                  <a:gd name="T3" fmla="*/ 89 h 146"/>
                  <a:gd name="T4" fmla="*/ 270 w 325"/>
                  <a:gd name="T5" fmla="*/ 89 h 146"/>
                  <a:gd name="T6" fmla="*/ 315 w 325"/>
                  <a:gd name="T7" fmla="*/ 82 h 146"/>
                  <a:gd name="T8" fmla="*/ 308 w 325"/>
                  <a:gd name="T9" fmla="*/ 37 h 146"/>
                  <a:gd name="T10" fmla="*/ 186 w 325"/>
                  <a:gd name="T11" fmla="*/ 0 h 146"/>
                  <a:gd name="T12" fmla="*/ 99 w 325"/>
                  <a:gd name="T13" fmla="*/ 20 h 146"/>
                  <a:gd name="T14" fmla="*/ 11 w 325"/>
                  <a:gd name="T15" fmla="*/ 94 h 146"/>
                  <a:gd name="T16" fmla="*/ 17 w 325"/>
                  <a:gd name="T17" fmla="*/ 139 h 146"/>
                  <a:gd name="T18" fmla="*/ 36 w 325"/>
                  <a:gd name="T19" fmla="*/ 146 h 146"/>
                  <a:gd name="T20" fmla="*/ 62 w 325"/>
                  <a:gd name="T21" fmla="*/ 134 h 146"/>
                  <a:gd name="T22" fmla="*/ 127 w 325"/>
                  <a:gd name="T23" fmla="*/ 77 h 146"/>
                  <a:gd name="T24" fmla="*/ 186 w 325"/>
                  <a:gd name="T25" fmla="*/ 64 h 146"/>
                  <a:gd name="T26" fmla="*/ 247 w 325"/>
                  <a:gd name="T27" fmla="*/ 77 h 146"/>
                  <a:gd name="T28" fmla="*/ 265 w 325"/>
                  <a:gd name="T29" fmla="*/ 8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5" h="146">
                    <a:moveTo>
                      <a:pt x="265" y="86"/>
                    </a:moveTo>
                    <a:cubicBezTo>
                      <a:pt x="267" y="87"/>
                      <a:pt x="268" y="88"/>
                      <a:pt x="269" y="89"/>
                    </a:cubicBezTo>
                    <a:cubicBezTo>
                      <a:pt x="270" y="89"/>
                      <a:pt x="270" y="89"/>
                      <a:pt x="270" y="89"/>
                    </a:cubicBezTo>
                    <a:cubicBezTo>
                      <a:pt x="285" y="100"/>
                      <a:pt x="305" y="96"/>
                      <a:pt x="315" y="82"/>
                    </a:cubicBezTo>
                    <a:cubicBezTo>
                      <a:pt x="325" y="68"/>
                      <a:pt x="322" y="48"/>
                      <a:pt x="308" y="37"/>
                    </a:cubicBezTo>
                    <a:cubicBezTo>
                      <a:pt x="305" y="36"/>
                      <a:pt x="257" y="0"/>
                      <a:pt x="186" y="0"/>
                    </a:cubicBezTo>
                    <a:cubicBezTo>
                      <a:pt x="159" y="0"/>
                      <a:pt x="129" y="5"/>
                      <a:pt x="99" y="20"/>
                    </a:cubicBezTo>
                    <a:cubicBezTo>
                      <a:pt x="69" y="35"/>
                      <a:pt x="39" y="59"/>
                      <a:pt x="11" y="94"/>
                    </a:cubicBezTo>
                    <a:cubicBezTo>
                      <a:pt x="0" y="108"/>
                      <a:pt x="3" y="128"/>
                      <a:pt x="17" y="139"/>
                    </a:cubicBezTo>
                    <a:cubicBezTo>
                      <a:pt x="23" y="144"/>
                      <a:pt x="30" y="146"/>
                      <a:pt x="36" y="146"/>
                    </a:cubicBezTo>
                    <a:cubicBezTo>
                      <a:pt x="46" y="146"/>
                      <a:pt x="55" y="142"/>
                      <a:pt x="62" y="134"/>
                    </a:cubicBezTo>
                    <a:cubicBezTo>
                      <a:pt x="84" y="105"/>
                      <a:pt x="107" y="88"/>
                      <a:pt x="127" y="77"/>
                    </a:cubicBezTo>
                    <a:cubicBezTo>
                      <a:pt x="148" y="67"/>
                      <a:pt x="168" y="64"/>
                      <a:pt x="186" y="64"/>
                    </a:cubicBezTo>
                    <a:cubicBezTo>
                      <a:pt x="210" y="64"/>
                      <a:pt x="231" y="70"/>
                      <a:pt x="247" y="77"/>
                    </a:cubicBezTo>
                    <a:cubicBezTo>
                      <a:pt x="255" y="80"/>
                      <a:pt x="261" y="84"/>
                      <a:pt x="265" y="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弧形 43"/>
            <p:cNvSpPr/>
            <p:nvPr/>
          </p:nvSpPr>
          <p:spPr>
            <a:xfrm rot="15702264">
              <a:off x="7808903" y="1487244"/>
              <a:ext cx="2198171" cy="2988266"/>
            </a:xfrm>
            <a:prstGeom prst="arc">
              <a:avLst>
                <a:gd name="adj1" fmla="val 16823451"/>
                <a:gd name="adj2" fmla="val 4063078"/>
              </a:avLst>
            </a:prstGeom>
            <a:ln>
              <a:solidFill>
                <a:srgbClr val="BA850E"/>
              </a:solidFill>
              <a:prstDash val="sysDash"/>
              <a:headEnd type="oval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97679" y="3867443"/>
            <a:ext cx="2015442" cy="2010790"/>
            <a:chOff x="697770" y="3866547"/>
            <a:chExt cx="2015704" cy="2010325"/>
          </a:xfrm>
        </p:grpSpPr>
        <p:grpSp>
          <p:nvGrpSpPr>
            <p:cNvPr id="2" name="组合 1"/>
            <p:cNvGrpSpPr/>
            <p:nvPr/>
          </p:nvGrpSpPr>
          <p:grpSpPr>
            <a:xfrm>
              <a:off x="697770" y="3866547"/>
              <a:ext cx="2015704" cy="2010325"/>
              <a:chOff x="697770" y="3866547"/>
              <a:chExt cx="2015704" cy="201032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97770" y="3866547"/>
                <a:ext cx="2015704" cy="15994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TextBox 8"/>
              <p:cNvSpPr txBox="1">
                <a:spLocks noChangeArrowheads="1"/>
              </p:cNvSpPr>
              <p:nvPr/>
            </p:nvSpPr>
            <p:spPr bwMode="auto">
              <a:xfrm>
                <a:off x="759468" y="4064903"/>
                <a:ext cx="1892307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</a:t>
                </a:r>
                <a:endPara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TextBox 18"/>
              <p:cNvSpPr txBox="1">
                <a:spLocks noChangeArrowheads="1"/>
              </p:cNvSpPr>
              <p:nvPr/>
            </p:nvSpPr>
            <p:spPr bwMode="auto">
              <a:xfrm>
                <a:off x="832578" y="5569095"/>
                <a:ext cx="16141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697770" y="5420270"/>
              <a:ext cx="2015704" cy="45719"/>
            </a:xfrm>
            <a:prstGeom prst="rect">
              <a:avLst/>
            </a:prstGeom>
            <a:solidFill>
              <a:srgbClr val="BA850E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625863" y="3622307"/>
            <a:ext cx="2018005" cy="2255926"/>
            <a:chOff x="3626335" y="3621468"/>
            <a:chExt cx="2018268" cy="2255404"/>
          </a:xfrm>
        </p:grpSpPr>
        <p:grpSp>
          <p:nvGrpSpPr>
            <p:cNvPr id="3" name="组合 2"/>
            <p:cNvGrpSpPr/>
            <p:nvPr/>
          </p:nvGrpSpPr>
          <p:grpSpPr>
            <a:xfrm>
              <a:off x="3626335" y="3621468"/>
              <a:ext cx="2015704" cy="2255404"/>
              <a:chOff x="3626335" y="3621468"/>
              <a:chExt cx="2015704" cy="2255404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626335" y="3621468"/>
                <a:ext cx="2015704" cy="18445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TextBox 8"/>
              <p:cNvSpPr txBox="1">
                <a:spLocks noChangeArrowheads="1"/>
              </p:cNvSpPr>
              <p:nvPr/>
            </p:nvSpPr>
            <p:spPr bwMode="auto">
              <a:xfrm>
                <a:off x="3671260" y="3930949"/>
                <a:ext cx="1892307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</a:t>
                </a:r>
                <a:endPara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TextBox 18"/>
              <p:cNvSpPr txBox="1">
                <a:spLocks noChangeArrowheads="1"/>
              </p:cNvSpPr>
              <p:nvPr/>
            </p:nvSpPr>
            <p:spPr bwMode="auto">
              <a:xfrm>
                <a:off x="3760359" y="5569095"/>
                <a:ext cx="16141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" name="矩形 54"/>
            <p:cNvSpPr/>
            <p:nvPr/>
          </p:nvSpPr>
          <p:spPr>
            <a:xfrm>
              <a:off x="3628899" y="5420270"/>
              <a:ext cx="2015704" cy="45719"/>
            </a:xfrm>
            <a:prstGeom prst="rect">
              <a:avLst/>
            </a:prstGeom>
            <a:solidFill>
              <a:srgbClr val="BA850E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540126" y="3218609"/>
            <a:ext cx="2029362" cy="2659624"/>
            <a:chOff x="6540978" y="3217864"/>
            <a:chExt cx="2029626" cy="2659008"/>
          </a:xfrm>
        </p:grpSpPr>
        <p:grpSp>
          <p:nvGrpSpPr>
            <p:cNvPr id="4" name="组合 3"/>
            <p:cNvGrpSpPr/>
            <p:nvPr/>
          </p:nvGrpSpPr>
          <p:grpSpPr>
            <a:xfrm>
              <a:off x="6554900" y="3217864"/>
              <a:ext cx="2015704" cy="2659008"/>
              <a:chOff x="6554900" y="3217864"/>
              <a:chExt cx="2015704" cy="2659008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554900" y="3217864"/>
                <a:ext cx="2015704" cy="22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TextBox 8"/>
              <p:cNvSpPr txBox="1">
                <a:spLocks noChangeArrowheads="1"/>
              </p:cNvSpPr>
              <p:nvPr/>
            </p:nvSpPr>
            <p:spPr bwMode="auto">
              <a:xfrm>
                <a:off x="6626594" y="3770790"/>
                <a:ext cx="1892307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</a:t>
                </a:r>
                <a:endPara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TextBox 18"/>
              <p:cNvSpPr txBox="1">
                <a:spLocks noChangeArrowheads="1"/>
              </p:cNvSpPr>
              <p:nvPr/>
            </p:nvSpPr>
            <p:spPr bwMode="auto">
              <a:xfrm>
                <a:off x="6688140" y="5569095"/>
                <a:ext cx="16141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6540978" y="5420270"/>
              <a:ext cx="2015704" cy="45719"/>
            </a:xfrm>
            <a:prstGeom prst="rect">
              <a:avLst/>
            </a:prstGeom>
            <a:solidFill>
              <a:srgbClr val="BA850E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477223" y="2491013"/>
            <a:ext cx="2020449" cy="3387220"/>
            <a:chOff x="9478457" y="2490436"/>
            <a:chExt cx="2020712" cy="3386436"/>
          </a:xfrm>
        </p:grpSpPr>
        <p:grpSp>
          <p:nvGrpSpPr>
            <p:cNvPr id="5" name="组合 4"/>
            <p:cNvGrpSpPr/>
            <p:nvPr/>
          </p:nvGrpSpPr>
          <p:grpSpPr>
            <a:xfrm>
              <a:off x="9483465" y="2490436"/>
              <a:ext cx="2015704" cy="3386436"/>
              <a:chOff x="9483465" y="2490436"/>
              <a:chExt cx="2015704" cy="3386436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483465" y="2490436"/>
                <a:ext cx="2015704" cy="2975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142"/>
              <p:cNvSpPr>
                <a:spLocks noEditPoints="1"/>
              </p:cNvSpPr>
              <p:nvPr/>
            </p:nvSpPr>
            <p:spPr bwMode="auto">
              <a:xfrm>
                <a:off x="10167214" y="3621468"/>
                <a:ext cx="648206" cy="713490"/>
              </a:xfrm>
              <a:custGeom>
                <a:avLst/>
                <a:gdLst>
                  <a:gd name="T0" fmla="*/ 41 w 81"/>
                  <a:gd name="T1" fmla="*/ 85 h 89"/>
                  <a:gd name="T2" fmla="*/ 22 w 81"/>
                  <a:gd name="T3" fmla="*/ 81 h 89"/>
                  <a:gd name="T4" fmla="*/ 34 w 81"/>
                  <a:gd name="T5" fmla="*/ 56 h 89"/>
                  <a:gd name="T6" fmla="*/ 36 w 81"/>
                  <a:gd name="T7" fmla="*/ 55 h 89"/>
                  <a:gd name="T8" fmla="*/ 49 w 81"/>
                  <a:gd name="T9" fmla="*/ 56 h 89"/>
                  <a:gd name="T10" fmla="*/ 47 w 81"/>
                  <a:gd name="T11" fmla="*/ 58 h 89"/>
                  <a:gd name="T12" fmla="*/ 62 w 81"/>
                  <a:gd name="T13" fmla="*/ 81 h 89"/>
                  <a:gd name="T14" fmla="*/ 43 w 81"/>
                  <a:gd name="T15" fmla="*/ 85 h 89"/>
                  <a:gd name="T16" fmla="*/ 31 w 81"/>
                  <a:gd name="T17" fmla="*/ 24 h 89"/>
                  <a:gd name="T18" fmla="*/ 28 w 81"/>
                  <a:gd name="T19" fmla="*/ 40 h 89"/>
                  <a:gd name="T20" fmla="*/ 31 w 81"/>
                  <a:gd name="T21" fmla="*/ 46 h 89"/>
                  <a:gd name="T22" fmla="*/ 23 w 81"/>
                  <a:gd name="T23" fmla="*/ 39 h 89"/>
                  <a:gd name="T24" fmla="*/ 23 w 81"/>
                  <a:gd name="T25" fmla="*/ 37 h 89"/>
                  <a:gd name="T26" fmla="*/ 29 w 81"/>
                  <a:gd name="T27" fmla="*/ 8 h 89"/>
                  <a:gd name="T28" fmla="*/ 21 w 81"/>
                  <a:gd name="T29" fmla="*/ 14 h 89"/>
                  <a:gd name="T30" fmla="*/ 17 w 81"/>
                  <a:gd name="T31" fmla="*/ 10 h 89"/>
                  <a:gd name="T32" fmla="*/ 12 w 81"/>
                  <a:gd name="T33" fmla="*/ 23 h 89"/>
                  <a:gd name="T34" fmla="*/ 24 w 81"/>
                  <a:gd name="T35" fmla="*/ 9 h 89"/>
                  <a:gd name="T36" fmla="*/ 21 w 81"/>
                  <a:gd name="T37" fmla="*/ 14 h 89"/>
                  <a:gd name="T38" fmla="*/ 3 w 81"/>
                  <a:gd name="T39" fmla="*/ 4 h 89"/>
                  <a:gd name="T40" fmla="*/ 1 w 81"/>
                  <a:gd name="T41" fmla="*/ 7 h 89"/>
                  <a:gd name="T42" fmla="*/ 19 w 81"/>
                  <a:gd name="T43" fmla="*/ 37 h 89"/>
                  <a:gd name="T44" fmla="*/ 65 w 81"/>
                  <a:gd name="T45" fmla="*/ 40 h 89"/>
                  <a:gd name="T46" fmla="*/ 74 w 81"/>
                  <a:gd name="T47" fmla="*/ 26 h 89"/>
                  <a:gd name="T48" fmla="*/ 81 w 81"/>
                  <a:gd name="T49" fmla="*/ 4 h 89"/>
                  <a:gd name="T50" fmla="*/ 66 w 81"/>
                  <a:gd name="T51" fmla="*/ 4 h 89"/>
                  <a:gd name="T52" fmla="*/ 55 w 81"/>
                  <a:gd name="T53" fmla="*/ 0 h 89"/>
                  <a:gd name="T54" fmla="*/ 14 w 81"/>
                  <a:gd name="T55" fmla="*/ 0 h 89"/>
                  <a:gd name="T56" fmla="*/ 59 w 81"/>
                  <a:gd name="T57" fmla="*/ 9 h 89"/>
                  <a:gd name="T58" fmla="*/ 66 w 81"/>
                  <a:gd name="T59" fmla="*/ 13 h 89"/>
                  <a:gd name="T60" fmla="*/ 76 w 81"/>
                  <a:gd name="T61" fmla="*/ 10 h 89"/>
                  <a:gd name="T62" fmla="*/ 62 w 81"/>
                  <a:gd name="T63" fmla="*/ 32 h 89"/>
                  <a:gd name="T64" fmla="*/ 59 w 81"/>
                  <a:gd name="T65" fmla="*/ 9 h 89"/>
                  <a:gd name="T66" fmla="*/ 65 w 81"/>
                  <a:gd name="T67" fmla="*/ 86 h 89"/>
                  <a:gd name="T68" fmla="*/ 67 w 81"/>
                  <a:gd name="T69" fmla="*/ 88 h 89"/>
                  <a:gd name="T70" fmla="*/ 18 w 81"/>
                  <a:gd name="T71" fmla="*/ 89 h 89"/>
                  <a:gd name="T72" fmla="*/ 16 w 81"/>
                  <a:gd name="T73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89">
                    <a:moveTo>
                      <a:pt x="43" y="85"/>
                    </a:moveTo>
                    <a:cubicBezTo>
                      <a:pt x="41" y="85"/>
                      <a:pt x="41" y="85"/>
                      <a:pt x="41" y="85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30" y="75"/>
                      <a:pt x="36" y="67"/>
                      <a:pt x="36" y="58"/>
                    </a:cubicBezTo>
                    <a:cubicBezTo>
                      <a:pt x="35" y="58"/>
                      <a:pt x="34" y="57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6"/>
                      <a:pt x="35" y="55"/>
                      <a:pt x="36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5"/>
                      <a:pt x="49" y="56"/>
                      <a:pt x="49" y="56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57"/>
                      <a:pt x="48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67"/>
                      <a:pt x="54" y="75"/>
                      <a:pt x="62" y="81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43" y="85"/>
                      <a:pt x="43" y="85"/>
                      <a:pt x="43" y="85"/>
                    </a:cubicBezTo>
                    <a:close/>
                    <a:moveTo>
                      <a:pt x="33" y="8"/>
                    </a:moveTo>
                    <a:cubicBezTo>
                      <a:pt x="33" y="14"/>
                      <a:pt x="32" y="19"/>
                      <a:pt x="31" y="24"/>
                    </a:cubicBezTo>
                    <a:cubicBezTo>
                      <a:pt x="30" y="29"/>
                      <a:pt x="29" y="34"/>
                      <a:pt x="27" y="38"/>
                    </a:cubicBezTo>
                    <a:cubicBezTo>
                      <a:pt x="27" y="39"/>
                      <a:pt x="28" y="39"/>
                      <a:pt x="28" y="40"/>
                    </a:cubicBezTo>
                    <a:cubicBezTo>
                      <a:pt x="30" y="41"/>
                      <a:pt x="31" y="42"/>
                      <a:pt x="32" y="42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29" y="45"/>
                      <a:pt x="27" y="44"/>
                      <a:pt x="26" y="43"/>
                    </a:cubicBezTo>
                    <a:cubicBezTo>
                      <a:pt x="24" y="42"/>
                      <a:pt x="23" y="41"/>
                      <a:pt x="23" y="39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3"/>
                      <a:pt x="26" y="28"/>
                      <a:pt x="27" y="23"/>
                    </a:cubicBezTo>
                    <a:cubicBezTo>
                      <a:pt x="28" y="19"/>
                      <a:pt x="29" y="13"/>
                      <a:pt x="29" y="8"/>
                    </a:cubicBezTo>
                    <a:cubicBezTo>
                      <a:pt x="33" y="8"/>
                      <a:pt x="33" y="8"/>
                      <a:pt x="33" y="8"/>
                    </a:cubicBezTo>
                    <a:close/>
                    <a:moveTo>
                      <a:pt x="21" y="14"/>
                    </a:moveTo>
                    <a:cubicBezTo>
                      <a:pt x="16" y="13"/>
                      <a:pt x="16" y="13"/>
                      <a:pt x="16" y="13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5"/>
                      <a:pt x="9" y="19"/>
                      <a:pt x="12" y="23"/>
                    </a:cubicBezTo>
                    <a:cubicBezTo>
                      <a:pt x="14" y="26"/>
                      <a:pt x="17" y="29"/>
                      <a:pt x="20" y="32"/>
                    </a:cubicBezTo>
                    <a:cubicBezTo>
                      <a:pt x="22" y="25"/>
                      <a:pt x="23" y="18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1" y="14"/>
                      <a:pt x="21" y="14"/>
                      <a:pt x="21" y="14"/>
                    </a:cubicBezTo>
                    <a:close/>
                    <a:moveTo>
                      <a:pt x="16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14"/>
                      <a:pt x="4" y="21"/>
                      <a:pt x="8" y="26"/>
                    </a:cubicBezTo>
                    <a:cubicBezTo>
                      <a:pt x="11" y="30"/>
                      <a:pt x="14" y="34"/>
                      <a:pt x="19" y="37"/>
                    </a:cubicBezTo>
                    <a:cubicBezTo>
                      <a:pt x="18" y="38"/>
                      <a:pt x="18" y="39"/>
                      <a:pt x="17" y="40"/>
                    </a:cubicBezTo>
                    <a:cubicBezTo>
                      <a:pt x="26" y="57"/>
                      <a:pt x="56" y="57"/>
                      <a:pt x="65" y="40"/>
                    </a:cubicBezTo>
                    <a:cubicBezTo>
                      <a:pt x="64" y="39"/>
                      <a:pt x="64" y="38"/>
                      <a:pt x="63" y="37"/>
                    </a:cubicBezTo>
                    <a:cubicBezTo>
                      <a:pt x="68" y="34"/>
                      <a:pt x="71" y="30"/>
                      <a:pt x="74" y="26"/>
                    </a:cubicBezTo>
                    <a:cubicBezTo>
                      <a:pt x="78" y="21"/>
                      <a:pt x="80" y="14"/>
                      <a:pt x="81" y="7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7" y="3"/>
                      <a:pt x="67" y="2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5" y="3"/>
                      <a:pt x="16" y="4"/>
                    </a:cubicBezTo>
                    <a:close/>
                    <a:moveTo>
                      <a:pt x="59" y="9"/>
                    </a:moveTo>
                    <a:cubicBezTo>
                      <a:pt x="61" y="14"/>
                      <a:pt x="61" y="14"/>
                      <a:pt x="61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5"/>
                      <a:pt x="73" y="19"/>
                      <a:pt x="70" y="23"/>
                    </a:cubicBezTo>
                    <a:cubicBezTo>
                      <a:pt x="68" y="26"/>
                      <a:pt x="65" y="29"/>
                      <a:pt x="62" y="32"/>
                    </a:cubicBezTo>
                    <a:cubicBezTo>
                      <a:pt x="60" y="25"/>
                      <a:pt x="58" y="18"/>
                      <a:pt x="58" y="9"/>
                    </a:cubicBezTo>
                    <a:cubicBezTo>
                      <a:pt x="59" y="9"/>
                      <a:pt x="59" y="9"/>
                      <a:pt x="59" y="9"/>
                    </a:cubicBezTo>
                    <a:close/>
                    <a:moveTo>
                      <a:pt x="18" y="86"/>
                    </a:moveTo>
                    <a:cubicBezTo>
                      <a:pt x="65" y="86"/>
                      <a:pt x="65" y="86"/>
                      <a:pt x="65" y="86"/>
                    </a:cubicBezTo>
                    <a:cubicBezTo>
                      <a:pt x="66" y="86"/>
                      <a:pt x="67" y="87"/>
                      <a:pt x="67" y="88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89"/>
                      <a:pt x="66" y="89"/>
                      <a:pt x="65" y="89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17" y="89"/>
                      <a:pt x="16" y="89"/>
                      <a:pt x="16" y="88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7" y="86"/>
                      <a:pt x="18" y="86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TextBox 18"/>
              <p:cNvSpPr txBox="1">
                <a:spLocks noChangeArrowheads="1"/>
              </p:cNvSpPr>
              <p:nvPr/>
            </p:nvSpPr>
            <p:spPr bwMode="auto">
              <a:xfrm>
                <a:off x="9615921" y="5569095"/>
                <a:ext cx="16141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9478457" y="5420270"/>
              <a:ext cx="2015704" cy="45719"/>
            </a:xfrm>
            <a:prstGeom prst="rect">
              <a:avLst/>
            </a:prstGeom>
            <a:solidFill>
              <a:srgbClr val="BA850E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6865244" y="2031952"/>
            <a:ext cx="4193205" cy="1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8"/>
          <p:cNvSpPr txBox="1">
            <a:spLocks noChangeArrowheads="1"/>
          </p:cNvSpPr>
          <p:nvPr/>
        </p:nvSpPr>
        <p:spPr bwMode="auto">
          <a:xfrm>
            <a:off x="6820605" y="1349498"/>
            <a:ext cx="388533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4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6865244" y="3483012"/>
            <a:ext cx="4193205" cy="1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0"/>
              </a:spcBef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拥有国内顶尖的 </a:t>
            </a:r>
            <a:r>
              <a: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制作技术、顶级的 </a:t>
            </a:r>
            <a:r>
              <a: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设计团队， 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6980462" y="5325708"/>
            <a:ext cx="495689" cy="174676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7476153" y="5325708"/>
            <a:ext cx="3582295" cy="174676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023" y="1465637"/>
            <a:ext cx="5895842" cy="403475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1686" y="316174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98635" y="1898356"/>
            <a:ext cx="2252397" cy="1645592"/>
            <a:chOff x="1398815" y="1897914"/>
            <a:chExt cx="2252690" cy="1645211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"/>
            <a:srcRect l="2688" t="2689" r="4444" b="2689"/>
            <a:stretch>
              <a:fillRect/>
            </a:stretch>
          </p:blipFill>
          <p:spPr>
            <a:xfrm>
              <a:off x="1398815" y="1897914"/>
              <a:ext cx="2252690" cy="1511993"/>
            </a:xfrm>
            <a:custGeom>
              <a:avLst/>
              <a:gdLst>
                <a:gd name="connsiteX0" fmla="*/ 0 w 2252690"/>
                <a:gd name="connsiteY0" fmla="*/ 0 h 1511993"/>
                <a:gd name="connsiteX1" fmla="*/ 2252690 w 2252690"/>
                <a:gd name="connsiteY1" fmla="*/ 0 h 1511993"/>
                <a:gd name="connsiteX2" fmla="*/ 2252690 w 2252690"/>
                <a:gd name="connsiteY2" fmla="*/ 1511993 h 1511993"/>
                <a:gd name="connsiteX3" fmla="*/ 0 w 2252690"/>
                <a:gd name="connsiteY3" fmla="*/ 1511993 h 15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2690" h="1511993">
                  <a:moveTo>
                    <a:pt x="0" y="0"/>
                  </a:moveTo>
                  <a:lnTo>
                    <a:pt x="2252690" y="0"/>
                  </a:lnTo>
                  <a:lnTo>
                    <a:pt x="2252690" y="1511993"/>
                  </a:lnTo>
                  <a:lnTo>
                    <a:pt x="0" y="1511993"/>
                  </a:lnTo>
                  <a:close/>
                </a:path>
              </a:pathLst>
            </a:custGeom>
          </p:spPr>
        </p:pic>
        <p:sp>
          <p:nvSpPr>
            <p:cNvPr id="41" name="任意多边形 40"/>
            <p:cNvSpPr/>
            <p:nvPr/>
          </p:nvSpPr>
          <p:spPr>
            <a:xfrm flipV="1">
              <a:off x="1398815" y="3156313"/>
              <a:ext cx="2252690" cy="386812"/>
            </a:xfrm>
            <a:custGeom>
              <a:avLst/>
              <a:gdLst>
                <a:gd name="connsiteX0" fmla="*/ 0 w 2252690"/>
                <a:gd name="connsiteY0" fmla="*/ 386812 h 386812"/>
                <a:gd name="connsiteX1" fmla="*/ 2252690 w 2252690"/>
                <a:gd name="connsiteY1" fmla="*/ 386812 h 386812"/>
                <a:gd name="connsiteX2" fmla="*/ 2252690 w 2252690"/>
                <a:gd name="connsiteY2" fmla="*/ 127995 h 386812"/>
                <a:gd name="connsiteX3" fmla="*/ 1208908 w 2252690"/>
                <a:gd name="connsiteY3" fmla="*/ 127995 h 386812"/>
                <a:gd name="connsiteX4" fmla="*/ 1134670 w 2252690"/>
                <a:gd name="connsiteY4" fmla="*/ 0 h 386812"/>
                <a:gd name="connsiteX5" fmla="*/ 1060434 w 2252690"/>
                <a:gd name="connsiteY5" fmla="*/ 127995 h 386812"/>
                <a:gd name="connsiteX6" fmla="*/ 0 w 2252690"/>
                <a:gd name="connsiteY6" fmla="*/ 127995 h 38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2690" h="386812">
                  <a:moveTo>
                    <a:pt x="0" y="386812"/>
                  </a:moveTo>
                  <a:lnTo>
                    <a:pt x="2252690" y="386812"/>
                  </a:lnTo>
                  <a:lnTo>
                    <a:pt x="2252690" y="127995"/>
                  </a:lnTo>
                  <a:lnTo>
                    <a:pt x="1208908" y="127995"/>
                  </a:lnTo>
                  <a:lnTo>
                    <a:pt x="1134670" y="0"/>
                  </a:lnTo>
                  <a:lnTo>
                    <a:pt x="1060434" y="127995"/>
                  </a:lnTo>
                  <a:lnTo>
                    <a:pt x="0" y="127995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TextBox 18"/>
            <p:cNvSpPr txBox="1">
              <a:spLocks noChangeArrowheads="1"/>
            </p:cNvSpPr>
            <p:nvPr/>
          </p:nvSpPr>
          <p:spPr bwMode="auto">
            <a:xfrm>
              <a:off x="1792800" y="313183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66834" y="4075261"/>
            <a:ext cx="2284196" cy="2163424"/>
            <a:chOff x="1367012" y="4074315"/>
            <a:chExt cx="2284493" cy="2162923"/>
          </a:xfrm>
        </p:grpSpPr>
        <p:sp>
          <p:nvSpPr>
            <p:cNvPr id="28" name="TextBox 18"/>
            <p:cNvSpPr txBox="1">
              <a:spLocks noChangeArrowheads="1"/>
            </p:cNvSpPr>
            <p:nvPr/>
          </p:nvSpPr>
          <p:spPr bwMode="auto">
            <a:xfrm>
              <a:off x="1718091" y="407431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flipV="1">
              <a:off x="1398815" y="4398661"/>
              <a:ext cx="2252690" cy="45720"/>
            </a:xfrm>
            <a:prstGeom prst="rec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TextBox 8"/>
            <p:cNvSpPr txBox="1">
              <a:spLocks noChangeArrowheads="1"/>
            </p:cNvSpPr>
            <p:nvPr/>
          </p:nvSpPr>
          <p:spPr bwMode="auto">
            <a:xfrm>
              <a:off x="1367012" y="4482912"/>
              <a:ext cx="2284493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57999" y="1898356"/>
            <a:ext cx="2252397" cy="1645592"/>
            <a:chOff x="4858632" y="1897914"/>
            <a:chExt cx="2252690" cy="1645211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"/>
            <a:srcRect l="5599" t="508" r="5599" b="4949"/>
            <a:stretch>
              <a:fillRect/>
            </a:stretch>
          </p:blipFill>
          <p:spPr>
            <a:xfrm>
              <a:off x="4858632" y="1897914"/>
              <a:ext cx="2252690" cy="1511993"/>
            </a:xfrm>
            <a:custGeom>
              <a:avLst/>
              <a:gdLst>
                <a:gd name="connsiteX0" fmla="*/ 0 w 2252690"/>
                <a:gd name="connsiteY0" fmla="*/ 0 h 1511993"/>
                <a:gd name="connsiteX1" fmla="*/ 2252690 w 2252690"/>
                <a:gd name="connsiteY1" fmla="*/ 0 h 1511993"/>
                <a:gd name="connsiteX2" fmla="*/ 2252690 w 2252690"/>
                <a:gd name="connsiteY2" fmla="*/ 1511993 h 1511993"/>
                <a:gd name="connsiteX3" fmla="*/ 0 w 2252690"/>
                <a:gd name="connsiteY3" fmla="*/ 1511993 h 15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2690" h="1511993">
                  <a:moveTo>
                    <a:pt x="0" y="0"/>
                  </a:moveTo>
                  <a:lnTo>
                    <a:pt x="2252690" y="0"/>
                  </a:lnTo>
                  <a:lnTo>
                    <a:pt x="2252690" y="1511993"/>
                  </a:lnTo>
                  <a:lnTo>
                    <a:pt x="0" y="1511993"/>
                  </a:lnTo>
                  <a:close/>
                </a:path>
              </a:pathLst>
            </a:custGeom>
          </p:spPr>
        </p:pic>
        <p:sp>
          <p:nvSpPr>
            <p:cNvPr id="42" name="任意多边形 41"/>
            <p:cNvSpPr/>
            <p:nvPr/>
          </p:nvSpPr>
          <p:spPr>
            <a:xfrm flipV="1">
              <a:off x="4858632" y="3156313"/>
              <a:ext cx="2252690" cy="386812"/>
            </a:xfrm>
            <a:custGeom>
              <a:avLst/>
              <a:gdLst>
                <a:gd name="connsiteX0" fmla="*/ 0 w 2252690"/>
                <a:gd name="connsiteY0" fmla="*/ 386812 h 386812"/>
                <a:gd name="connsiteX1" fmla="*/ 2252690 w 2252690"/>
                <a:gd name="connsiteY1" fmla="*/ 386812 h 386812"/>
                <a:gd name="connsiteX2" fmla="*/ 2252690 w 2252690"/>
                <a:gd name="connsiteY2" fmla="*/ 127995 h 386812"/>
                <a:gd name="connsiteX3" fmla="*/ 1208908 w 2252690"/>
                <a:gd name="connsiteY3" fmla="*/ 127995 h 386812"/>
                <a:gd name="connsiteX4" fmla="*/ 1134670 w 2252690"/>
                <a:gd name="connsiteY4" fmla="*/ 0 h 386812"/>
                <a:gd name="connsiteX5" fmla="*/ 1060434 w 2252690"/>
                <a:gd name="connsiteY5" fmla="*/ 127995 h 386812"/>
                <a:gd name="connsiteX6" fmla="*/ 0 w 2252690"/>
                <a:gd name="connsiteY6" fmla="*/ 127995 h 38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2690" h="386812">
                  <a:moveTo>
                    <a:pt x="0" y="386812"/>
                  </a:moveTo>
                  <a:lnTo>
                    <a:pt x="2252690" y="386812"/>
                  </a:lnTo>
                  <a:lnTo>
                    <a:pt x="2252690" y="127995"/>
                  </a:lnTo>
                  <a:lnTo>
                    <a:pt x="1208908" y="127995"/>
                  </a:lnTo>
                  <a:lnTo>
                    <a:pt x="1134670" y="0"/>
                  </a:lnTo>
                  <a:lnTo>
                    <a:pt x="1060434" y="127995"/>
                  </a:lnTo>
                  <a:lnTo>
                    <a:pt x="0" y="127995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5171354" y="313183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21532" y="4075261"/>
            <a:ext cx="2312225" cy="2163424"/>
            <a:chOff x="4822160" y="4074315"/>
            <a:chExt cx="2312526" cy="2162923"/>
          </a:xfrm>
        </p:grpSpPr>
        <p:sp>
          <p:nvSpPr>
            <p:cNvPr id="29" name="TextBox 18"/>
            <p:cNvSpPr txBox="1">
              <a:spLocks noChangeArrowheads="1"/>
            </p:cNvSpPr>
            <p:nvPr/>
          </p:nvSpPr>
          <p:spPr bwMode="auto">
            <a:xfrm>
              <a:off x="5177908" y="407431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4852078" y="4398661"/>
              <a:ext cx="2252690" cy="45720"/>
            </a:xfrm>
            <a:prstGeom prst="rec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TextBox 8"/>
            <p:cNvSpPr txBox="1">
              <a:spLocks noChangeArrowheads="1"/>
            </p:cNvSpPr>
            <p:nvPr/>
          </p:nvSpPr>
          <p:spPr bwMode="auto">
            <a:xfrm>
              <a:off x="4822160" y="4482912"/>
              <a:ext cx="2312526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" y="3656860"/>
            <a:ext cx="12190413" cy="269302"/>
            <a:chOff x="0" y="3656013"/>
            <a:chExt cx="12192000" cy="269240"/>
          </a:xfrm>
        </p:grpSpPr>
        <p:sp>
          <p:nvSpPr>
            <p:cNvPr id="22" name="矩形 21"/>
            <p:cNvSpPr/>
            <p:nvPr/>
          </p:nvSpPr>
          <p:spPr>
            <a:xfrm>
              <a:off x="0" y="3781038"/>
              <a:ext cx="12192000" cy="47170"/>
            </a:xfrm>
            <a:prstGeom prst="rec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390540" y="3656013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843803" y="3656013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9222357" y="3656013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364163" y="1898356"/>
            <a:ext cx="2252397" cy="1645592"/>
            <a:chOff x="8365252" y="1897914"/>
            <a:chExt cx="2252690" cy="1645211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/>
            <a:srcRect l="8560" t="4891" r="13178" b="1468"/>
            <a:stretch>
              <a:fillRect/>
            </a:stretch>
          </p:blipFill>
          <p:spPr>
            <a:xfrm>
              <a:off x="8365252" y="1897914"/>
              <a:ext cx="2252690" cy="1511993"/>
            </a:xfrm>
            <a:custGeom>
              <a:avLst/>
              <a:gdLst>
                <a:gd name="connsiteX0" fmla="*/ 0 w 2252690"/>
                <a:gd name="connsiteY0" fmla="*/ 0 h 1511993"/>
                <a:gd name="connsiteX1" fmla="*/ 2252690 w 2252690"/>
                <a:gd name="connsiteY1" fmla="*/ 0 h 1511993"/>
                <a:gd name="connsiteX2" fmla="*/ 2252690 w 2252690"/>
                <a:gd name="connsiteY2" fmla="*/ 1511993 h 1511993"/>
                <a:gd name="connsiteX3" fmla="*/ 0 w 2252690"/>
                <a:gd name="connsiteY3" fmla="*/ 1511993 h 15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2690" h="1511993">
                  <a:moveTo>
                    <a:pt x="0" y="0"/>
                  </a:moveTo>
                  <a:lnTo>
                    <a:pt x="2252690" y="0"/>
                  </a:lnTo>
                  <a:lnTo>
                    <a:pt x="2252690" y="1511993"/>
                  </a:lnTo>
                  <a:lnTo>
                    <a:pt x="0" y="1511993"/>
                  </a:lnTo>
                  <a:close/>
                </a:path>
              </a:pathLst>
            </a:custGeom>
          </p:spPr>
        </p:pic>
        <p:sp>
          <p:nvSpPr>
            <p:cNvPr id="43" name="任意多边形 42"/>
            <p:cNvSpPr/>
            <p:nvPr/>
          </p:nvSpPr>
          <p:spPr>
            <a:xfrm flipV="1">
              <a:off x="8365252" y="3156313"/>
              <a:ext cx="2252690" cy="386812"/>
            </a:xfrm>
            <a:custGeom>
              <a:avLst/>
              <a:gdLst>
                <a:gd name="connsiteX0" fmla="*/ 0 w 2252690"/>
                <a:gd name="connsiteY0" fmla="*/ 386812 h 386812"/>
                <a:gd name="connsiteX1" fmla="*/ 2252690 w 2252690"/>
                <a:gd name="connsiteY1" fmla="*/ 386812 h 386812"/>
                <a:gd name="connsiteX2" fmla="*/ 2252690 w 2252690"/>
                <a:gd name="connsiteY2" fmla="*/ 127995 h 386812"/>
                <a:gd name="connsiteX3" fmla="*/ 1208908 w 2252690"/>
                <a:gd name="connsiteY3" fmla="*/ 127995 h 386812"/>
                <a:gd name="connsiteX4" fmla="*/ 1134670 w 2252690"/>
                <a:gd name="connsiteY4" fmla="*/ 0 h 386812"/>
                <a:gd name="connsiteX5" fmla="*/ 1060434 w 2252690"/>
                <a:gd name="connsiteY5" fmla="*/ 127995 h 386812"/>
                <a:gd name="connsiteX6" fmla="*/ 0 w 2252690"/>
                <a:gd name="connsiteY6" fmla="*/ 127995 h 38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2690" h="386812">
                  <a:moveTo>
                    <a:pt x="0" y="386812"/>
                  </a:moveTo>
                  <a:lnTo>
                    <a:pt x="2252690" y="386812"/>
                  </a:lnTo>
                  <a:lnTo>
                    <a:pt x="2252690" y="127995"/>
                  </a:lnTo>
                  <a:lnTo>
                    <a:pt x="1208908" y="127995"/>
                  </a:lnTo>
                  <a:lnTo>
                    <a:pt x="1134670" y="0"/>
                  </a:lnTo>
                  <a:lnTo>
                    <a:pt x="1060434" y="127995"/>
                  </a:lnTo>
                  <a:lnTo>
                    <a:pt x="0" y="127995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TextBox 18"/>
            <p:cNvSpPr txBox="1">
              <a:spLocks noChangeArrowheads="1"/>
            </p:cNvSpPr>
            <p:nvPr/>
          </p:nvSpPr>
          <p:spPr bwMode="auto">
            <a:xfrm>
              <a:off x="8549908" y="313183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304260" y="4075261"/>
            <a:ext cx="2315848" cy="2163424"/>
            <a:chOff x="8305341" y="4074315"/>
            <a:chExt cx="2316149" cy="2162923"/>
          </a:xfrm>
        </p:grpSpPr>
        <p:sp>
          <p:nvSpPr>
            <p:cNvPr id="30" name="TextBox 18"/>
            <p:cNvSpPr txBox="1">
              <a:spLocks noChangeArrowheads="1"/>
            </p:cNvSpPr>
            <p:nvPr/>
          </p:nvSpPr>
          <p:spPr bwMode="auto">
            <a:xfrm>
              <a:off x="8549908" y="407431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flipV="1">
              <a:off x="8305341" y="4398661"/>
              <a:ext cx="2252690" cy="45720"/>
            </a:xfrm>
            <a:prstGeom prst="rec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TextBox 8"/>
            <p:cNvSpPr txBox="1">
              <a:spLocks noChangeArrowheads="1"/>
            </p:cNvSpPr>
            <p:nvPr/>
          </p:nvSpPr>
          <p:spPr bwMode="auto">
            <a:xfrm>
              <a:off x="8305341" y="4482912"/>
              <a:ext cx="231614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1686" y="316174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1844" y="1894377"/>
            <a:ext cx="2472043" cy="2119958"/>
            <a:chOff x="561915" y="2114550"/>
            <a:chExt cx="2472365" cy="2119467"/>
          </a:xfrm>
        </p:grpSpPr>
        <p:sp>
          <p:nvSpPr>
            <p:cNvPr id="3" name="矩形 2"/>
            <p:cNvSpPr/>
            <p:nvPr/>
          </p:nvSpPr>
          <p:spPr>
            <a:xfrm>
              <a:off x="561915" y="2114550"/>
              <a:ext cx="2472365" cy="21194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561915" y="2297120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13876" y="1894377"/>
            <a:ext cx="2472043" cy="2119958"/>
            <a:chOff x="561915" y="2114550"/>
            <a:chExt cx="2472365" cy="2119467"/>
          </a:xfrm>
        </p:grpSpPr>
        <p:sp>
          <p:nvSpPr>
            <p:cNvPr id="25" name="矩形 24"/>
            <p:cNvSpPr/>
            <p:nvPr/>
          </p:nvSpPr>
          <p:spPr>
            <a:xfrm>
              <a:off x="561915" y="2114550"/>
              <a:ext cx="2472365" cy="21194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TextBox 8"/>
            <p:cNvSpPr txBox="1">
              <a:spLocks noChangeArrowheads="1"/>
            </p:cNvSpPr>
            <p:nvPr/>
          </p:nvSpPr>
          <p:spPr bwMode="auto">
            <a:xfrm>
              <a:off x="561915" y="2297120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65908" y="1894377"/>
            <a:ext cx="2472043" cy="2119958"/>
            <a:chOff x="561915" y="2114550"/>
            <a:chExt cx="2472365" cy="2119467"/>
          </a:xfrm>
        </p:grpSpPr>
        <p:sp>
          <p:nvSpPr>
            <p:cNvPr id="29" name="矩形 28"/>
            <p:cNvSpPr/>
            <p:nvPr/>
          </p:nvSpPr>
          <p:spPr>
            <a:xfrm>
              <a:off x="561915" y="2114550"/>
              <a:ext cx="2472365" cy="21194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TextBox 8"/>
            <p:cNvSpPr txBox="1">
              <a:spLocks noChangeArrowheads="1"/>
            </p:cNvSpPr>
            <p:nvPr/>
          </p:nvSpPr>
          <p:spPr bwMode="auto">
            <a:xfrm>
              <a:off x="561915" y="2297120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17941" y="1894377"/>
            <a:ext cx="2472043" cy="2119958"/>
            <a:chOff x="561915" y="2114550"/>
            <a:chExt cx="2472365" cy="2119467"/>
          </a:xfrm>
        </p:grpSpPr>
        <p:sp>
          <p:nvSpPr>
            <p:cNvPr id="33" name="矩形 32"/>
            <p:cNvSpPr/>
            <p:nvPr/>
          </p:nvSpPr>
          <p:spPr>
            <a:xfrm>
              <a:off x="561915" y="2114550"/>
              <a:ext cx="2472365" cy="21194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TextBox 8"/>
            <p:cNvSpPr txBox="1">
              <a:spLocks noChangeArrowheads="1"/>
            </p:cNvSpPr>
            <p:nvPr/>
          </p:nvSpPr>
          <p:spPr bwMode="auto">
            <a:xfrm>
              <a:off x="561915" y="2297120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" y="5037606"/>
            <a:ext cx="12190413" cy="269302"/>
            <a:chOff x="0" y="5036440"/>
            <a:chExt cx="12192000" cy="269240"/>
          </a:xfrm>
        </p:grpSpPr>
        <p:sp>
          <p:nvSpPr>
            <p:cNvPr id="5" name="矩形 4"/>
            <p:cNvSpPr/>
            <p:nvPr/>
          </p:nvSpPr>
          <p:spPr>
            <a:xfrm>
              <a:off x="0" y="5161465"/>
              <a:ext cx="12192000" cy="47170"/>
            </a:xfrm>
            <a:prstGeom prst="rec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579113" y="5036440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4511344" y="5036440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412733" y="5036440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274209" y="5036440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06546" y="4507206"/>
            <a:ext cx="1613928" cy="1213098"/>
            <a:chOff x="906664" y="4506160"/>
            <a:chExt cx="1614138" cy="1212817"/>
          </a:xfrm>
        </p:grpSpPr>
        <p:sp>
          <p:nvSpPr>
            <p:cNvPr id="20" name="TextBox 18"/>
            <p:cNvSpPr txBox="1">
              <a:spLocks noChangeArrowheads="1"/>
            </p:cNvSpPr>
            <p:nvPr/>
          </p:nvSpPr>
          <p:spPr bwMode="auto">
            <a:xfrm>
              <a:off x="906664" y="450616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18"/>
            <p:cNvSpPr txBox="1">
              <a:spLocks noChangeArrowheads="1"/>
            </p:cNvSpPr>
            <p:nvPr/>
          </p:nvSpPr>
          <p:spPr bwMode="auto">
            <a:xfrm>
              <a:off x="906664" y="541120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38395" y="4507206"/>
            <a:ext cx="1613928" cy="1213098"/>
            <a:chOff x="3838895" y="4506160"/>
            <a:chExt cx="1614138" cy="1212817"/>
          </a:xfrm>
        </p:grpSpPr>
        <p:sp>
          <p:nvSpPr>
            <p:cNvPr id="27" name="TextBox 18"/>
            <p:cNvSpPr txBox="1">
              <a:spLocks noChangeArrowheads="1"/>
            </p:cNvSpPr>
            <p:nvPr/>
          </p:nvSpPr>
          <p:spPr bwMode="auto">
            <a:xfrm>
              <a:off x="3838895" y="450616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8"/>
            <p:cNvSpPr txBox="1">
              <a:spLocks noChangeArrowheads="1"/>
            </p:cNvSpPr>
            <p:nvPr/>
          </p:nvSpPr>
          <p:spPr bwMode="auto">
            <a:xfrm>
              <a:off x="3838895" y="541120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39407" y="4507206"/>
            <a:ext cx="1613928" cy="1213098"/>
            <a:chOff x="6740284" y="4506160"/>
            <a:chExt cx="1614138" cy="1212817"/>
          </a:xfrm>
        </p:grpSpPr>
        <p:sp>
          <p:nvSpPr>
            <p:cNvPr id="31" name="TextBox 18"/>
            <p:cNvSpPr txBox="1">
              <a:spLocks noChangeArrowheads="1"/>
            </p:cNvSpPr>
            <p:nvPr/>
          </p:nvSpPr>
          <p:spPr bwMode="auto">
            <a:xfrm>
              <a:off x="6740284" y="450616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18"/>
            <p:cNvSpPr txBox="1">
              <a:spLocks noChangeArrowheads="1"/>
            </p:cNvSpPr>
            <p:nvPr/>
          </p:nvSpPr>
          <p:spPr bwMode="auto">
            <a:xfrm>
              <a:off x="6740284" y="541120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600510" y="4507206"/>
            <a:ext cx="1613928" cy="1213098"/>
            <a:chOff x="9601760" y="4506160"/>
            <a:chExt cx="1614138" cy="1212817"/>
          </a:xfrm>
        </p:grpSpPr>
        <p:sp>
          <p:nvSpPr>
            <p:cNvPr id="35" name="TextBox 18"/>
            <p:cNvSpPr txBox="1">
              <a:spLocks noChangeArrowheads="1"/>
            </p:cNvSpPr>
            <p:nvPr/>
          </p:nvSpPr>
          <p:spPr bwMode="auto">
            <a:xfrm>
              <a:off x="9601760" y="450616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18"/>
            <p:cNvSpPr txBox="1">
              <a:spLocks noChangeArrowheads="1"/>
            </p:cNvSpPr>
            <p:nvPr/>
          </p:nvSpPr>
          <p:spPr bwMode="auto">
            <a:xfrm>
              <a:off x="9601760" y="541120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1686" y="316174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47712" y="3401771"/>
            <a:ext cx="2447420" cy="2141061"/>
            <a:chOff x="577934" y="4216016"/>
            <a:chExt cx="2447739" cy="2140565"/>
          </a:xfrm>
        </p:grpSpPr>
        <p:sp>
          <p:nvSpPr>
            <p:cNvPr id="20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8"/>
            <p:cNvSpPr txBox="1">
              <a:spLocks noChangeArrowheads="1"/>
            </p:cNvSpPr>
            <p:nvPr/>
          </p:nvSpPr>
          <p:spPr bwMode="auto">
            <a:xfrm>
              <a:off x="994735" y="4216016"/>
              <a:ext cx="16141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541184" y="3401771"/>
            <a:ext cx="2447420" cy="2141061"/>
            <a:chOff x="577934" y="4216016"/>
            <a:chExt cx="2447739" cy="2140565"/>
          </a:xfrm>
        </p:grpSpPr>
        <p:sp>
          <p:nvSpPr>
            <p:cNvPr id="23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8"/>
            <p:cNvSpPr txBox="1">
              <a:spLocks noChangeArrowheads="1"/>
            </p:cNvSpPr>
            <p:nvPr/>
          </p:nvSpPr>
          <p:spPr bwMode="auto">
            <a:xfrm>
              <a:off x="994735" y="4216016"/>
              <a:ext cx="16141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800" dirty="0"/>
                <a:t>点击添加标题</a:t>
              </a:r>
              <a:endParaRPr lang="zh-CN" altLang="en-US" sz="180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61883" y="3955896"/>
            <a:ext cx="3466651" cy="1586935"/>
            <a:chOff x="68253" y="4216016"/>
            <a:chExt cx="3467102" cy="1586568"/>
          </a:xfrm>
        </p:grpSpPr>
        <p:sp>
          <p:nvSpPr>
            <p:cNvPr id="26" name="TextBox 8"/>
            <p:cNvSpPr txBox="1">
              <a:spLocks noChangeArrowheads="1"/>
            </p:cNvSpPr>
            <p:nvPr/>
          </p:nvSpPr>
          <p:spPr bwMode="auto">
            <a:xfrm>
              <a:off x="68253" y="4602255"/>
              <a:ext cx="3467102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18"/>
            <p:cNvSpPr txBox="1">
              <a:spLocks noChangeArrowheads="1"/>
            </p:cNvSpPr>
            <p:nvPr/>
          </p:nvSpPr>
          <p:spPr bwMode="auto">
            <a:xfrm>
              <a:off x="994735" y="4216016"/>
              <a:ext cx="16141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800" dirty="0"/>
                <a:t>点击添加标题</a:t>
              </a:r>
              <a:endParaRPr lang="zh-CN" altLang="en-US" sz="18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72062" y="1800640"/>
            <a:ext cx="2598720" cy="1313162"/>
            <a:chOff x="1072202" y="1800223"/>
            <a:chExt cx="2599058" cy="1312858"/>
          </a:xfrm>
        </p:grpSpPr>
        <p:sp>
          <p:nvSpPr>
            <p:cNvPr id="3" name="前凸带形 2"/>
            <p:cNvSpPr/>
            <p:nvPr/>
          </p:nvSpPr>
          <p:spPr>
            <a:xfrm>
              <a:off x="1072202" y="2503481"/>
              <a:ext cx="2599058" cy="609600"/>
            </a:xfrm>
            <a:prstGeom prst="ribbon">
              <a:avLst>
                <a:gd name="adj1" fmla="val 33333"/>
                <a:gd name="adj2" fmla="val 64520"/>
              </a:avLst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Freeform 142"/>
            <p:cNvSpPr>
              <a:spLocks noEditPoints="1"/>
            </p:cNvSpPr>
            <p:nvPr/>
          </p:nvSpPr>
          <p:spPr bwMode="auto">
            <a:xfrm>
              <a:off x="2058012" y="1800223"/>
              <a:ext cx="627440" cy="690636"/>
            </a:xfrm>
            <a:custGeom>
              <a:avLst/>
              <a:gdLst>
                <a:gd name="T0" fmla="*/ 41 w 81"/>
                <a:gd name="T1" fmla="*/ 85 h 89"/>
                <a:gd name="T2" fmla="*/ 22 w 81"/>
                <a:gd name="T3" fmla="*/ 81 h 89"/>
                <a:gd name="T4" fmla="*/ 34 w 81"/>
                <a:gd name="T5" fmla="*/ 56 h 89"/>
                <a:gd name="T6" fmla="*/ 36 w 81"/>
                <a:gd name="T7" fmla="*/ 55 h 89"/>
                <a:gd name="T8" fmla="*/ 49 w 81"/>
                <a:gd name="T9" fmla="*/ 56 h 89"/>
                <a:gd name="T10" fmla="*/ 47 w 81"/>
                <a:gd name="T11" fmla="*/ 58 h 89"/>
                <a:gd name="T12" fmla="*/ 62 w 81"/>
                <a:gd name="T13" fmla="*/ 81 h 89"/>
                <a:gd name="T14" fmla="*/ 43 w 81"/>
                <a:gd name="T15" fmla="*/ 85 h 89"/>
                <a:gd name="T16" fmla="*/ 31 w 81"/>
                <a:gd name="T17" fmla="*/ 24 h 89"/>
                <a:gd name="T18" fmla="*/ 28 w 81"/>
                <a:gd name="T19" fmla="*/ 40 h 89"/>
                <a:gd name="T20" fmla="*/ 31 w 81"/>
                <a:gd name="T21" fmla="*/ 46 h 89"/>
                <a:gd name="T22" fmla="*/ 23 w 81"/>
                <a:gd name="T23" fmla="*/ 39 h 89"/>
                <a:gd name="T24" fmla="*/ 23 w 81"/>
                <a:gd name="T25" fmla="*/ 37 h 89"/>
                <a:gd name="T26" fmla="*/ 29 w 81"/>
                <a:gd name="T27" fmla="*/ 8 h 89"/>
                <a:gd name="T28" fmla="*/ 21 w 81"/>
                <a:gd name="T29" fmla="*/ 14 h 89"/>
                <a:gd name="T30" fmla="*/ 17 w 81"/>
                <a:gd name="T31" fmla="*/ 10 h 89"/>
                <a:gd name="T32" fmla="*/ 12 w 81"/>
                <a:gd name="T33" fmla="*/ 23 h 89"/>
                <a:gd name="T34" fmla="*/ 24 w 81"/>
                <a:gd name="T35" fmla="*/ 9 h 89"/>
                <a:gd name="T36" fmla="*/ 21 w 81"/>
                <a:gd name="T37" fmla="*/ 14 h 89"/>
                <a:gd name="T38" fmla="*/ 3 w 81"/>
                <a:gd name="T39" fmla="*/ 4 h 89"/>
                <a:gd name="T40" fmla="*/ 1 w 81"/>
                <a:gd name="T41" fmla="*/ 7 h 89"/>
                <a:gd name="T42" fmla="*/ 19 w 81"/>
                <a:gd name="T43" fmla="*/ 37 h 89"/>
                <a:gd name="T44" fmla="*/ 65 w 81"/>
                <a:gd name="T45" fmla="*/ 40 h 89"/>
                <a:gd name="T46" fmla="*/ 74 w 81"/>
                <a:gd name="T47" fmla="*/ 26 h 89"/>
                <a:gd name="T48" fmla="*/ 81 w 81"/>
                <a:gd name="T49" fmla="*/ 4 h 89"/>
                <a:gd name="T50" fmla="*/ 66 w 81"/>
                <a:gd name="T51" fmla="*/ 4 h 89"/>
                <a:gd name="T52" fmla="*/ 55 w 81"/>
                <a:gd name="T53" fmla="*/ 0 h 89"/>
                <a:gd name="T54" fmla="*/ 14 w 81"/>
                <a:gd name="T55" fmla="*/ 0 h 89"/>
                <a:gd name="T56" fmla="*/ 59 w 81"/>
                <a:gd name="T57" fmla="*/ 9 h 89"/>
                <a:gd name="T58" fmla="*/ 66 w 81"/>
                <a:gd name="T59" fmla="*/ 13 h 89"/>
                <a:gd name="T60" fmla="*/ 76 w 81"/>
                <a:gd name="T61" fmla="*/ 10 h 89"/>
                <a:gd name="T62" fmla="*/ 62 w 81"/>
                <a:gd name="T63" fmla="*/ 32 h 89"/>
                <a:gd name="T64" fmla="*/ 59 w 81"/>
                <a:gd name="T65" fmla="*/ 9 h 89"/>
                <a:gd name="T66" fmla="*/ 65 w 81"/>
                <a:gd name="T67" fmla="*/ 86 h 89"/>
                <a:gd name="T68" fmla="*/ 67 w 81"/>
                <a:gd name="T69" fmla="*/ 88 h 89"/>
                <a:gd name="T70" fmla="*/ 18 w 81"/>
                <a:gd name="T71" fmla="*/ 89 h 89"/>
                <a:gd name="T72" fmla="*/ 16 w 81"/>
                <a:gd name="T73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89">
                  <a:moveTo>
                    <a:pt x="43" y="85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30" y="75"/>
                    <a:pt x="36" y="67"/>
                    <a:pt x="36" y="58"/>
                  </a:cubicBezTo>
                  <a:cubicBezTo>
                    <a:pt x="35" y="58"/>
                    <a:pt x="34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5"/>
                    <a:pt x="36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8" y="55"/>
                    <a:pt x="49" y="56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7"/>
                    <a:pt x="48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67"/>
                    <a:pt x="54" y="75"/>
                    <a:pt x="62" y="8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43" y="85"/>
                    <a:pt x="43" y="85"/>
                    <a:pt x="43" y="85"/>
                  </a:cubicBezTo>
                  <a:close/>
                  <a:moveTo>
                    <a:pt x="33" y="8"/>
                  </a:moveTo>
                  <a:cubicBezTo>
                    <a:pt x="33" y="14"/>
                    <a:pt x="32" y="19"/>
                    <a:pt x="31" y="24"/>
                  </a:cubicBezTo>
                  <a:cubicBezTo>
                    <a:pt x="30" y="29"/>
                    <a:pt x="29" y="34"/>
                    <a:pt x="27" y="38"/>
                  </a:cubicBezTo>
                  <a:cubicBezTo>
                    <a:pt x="27" y="39"/>
                    <a:pt x="28" y="39"/>
                    <a:pt x="28" y="40"/>
                  </a:cubicBezTo>
                  <a:cubicBezTo>
                    <a:pt x="30" y="41"/>
                    <a:pt x="31" y="42"/>
                    <a:pt x="32" y="42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29" y="45"/>
                    <a:pt x="27" y="44"/>
                    <a:pt x="26" y="43"/>
                  </a:cubicBezTo>
                  <a:cubicBezTo>
                    <a:pt x="24" y="42"/>
                    <a:pt x="23" y="41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5" y="33"/>
                    <a:pt x="26" y="28"/>
                    <a:pt x="27" y="23"/>
                  </a:cubicBezTo>
                  <a:cubicBezTo>
                    <a:pt x="28" y="19"/>
                    <a:pt x="29" y="13"/>
                    <a:pt x="29" y="8"/>
                  </a:cubicBezTo>
                  <a:cubicBezTo>
                    <a:pt x="33" y="8"/>
                    <a:pt x="33" y="8"/>
                    <a:pt x="33" y="8"/>
                  </a:cubicBezTo>
                  <a:close/>
                  <a:moveTo>
                    <a:pt x="21" y="14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5"/>
                    <a:pt x="9" y="19"/>
                    <a:pt x="12" y="23"/>
                  </a:cubicBezTo>
                  <a:cubicBezTo>
                    <a:pt x="14" y="26"/>
                    <a:pt x="17" y="29"/>
                    <a:pt x="20" y="32"/>
                  </a:cubicBezTo>
                  <a:cubicBezTo>
                    <a:pt x="22" y="25"/>
                    <a:pt x="23" y="18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14"/>
                    <a:pt x="21" y="14"/>
                    <a:pt x="21" y="14"/>
                  </a:cubicBezTo>
                  <a:close/>
                  <a:moveTo>
                    <a:pt x="16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4"/>
                    <a:pt x="4" y="21"/>
                    <a:pt x="8" y="26"/>
                  </a:cubicBezTo>
                  <a:cubicBezTo>
                    <a:pt x="11" y="30"/>
                    <a:pt x="14" y="34"/>
                    <a:pt x="19" y="37"/>
                  </a:cubicBezTo>
                  <a:cubicBezTo>
                    <a:pt x="18" y="38"/>
                    <a:pt x="18" y="39"/>
                    <a:pt x="17" y="40"/>
                  </a:cubicBezTo>
                  <a:cubicBezTo>
                    <a:pt x="26" y="57"/>
                    <a:pt x="56" y="57"/>
                    <a:pt x="65" y="40"/>
                  </a:cubicBezTo>
                  <a:cubicBezTo>
                    <a:pt x="64" y="39"/>
                    <a:pt x="64" y="38"/>
                    <a:pt x="63" y="37"/>
                  </a:cubicBezTo>
                  <a:cubicBezTo>
                    <a:pt x="68" y="34"/>
                    <a:pt x="71" y="30"/>
                    <a:pt x="74" y="26"/>
                  </a:cubicBezTo>
                  <a:cubicBezTo>
                    <a:pt x="78" y="21"/>
                    <a:pt x="80" y="14"/>
                    <a:pt x="81" y="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7" y="3"/>
                    <a:pt x="67" y="2"/>
                    <a:pt x="6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5" y="3"/>
                    <a:pt x="16" y="4"/>
                  </a:cubicBezTo>
                  <a:close/>
                  <a:moveTo>
                    <a:pt x="59" y="9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15"/>
                    <a:pt x="73" y="19"/>
                    <a:pt x="70" y="23"/>
                  </a:cubicBezTo>
                  <a:cubicBezTo>
                    <a:pt x="68" y="26"/>
                    <a:pt x="65" y="29"/>
                    <a:pt x="62" y="32"/>
                  </a:cubicBezTo>
                  <a:cubicBezTo>
                    <a:pt x="60" y="25"/>
                    <a:pt x="58" y="18"/>
                    <a:pt x="58" y="9"/>
                  </a:cubicBezTo>
                  <a:cubicBezTo>
                    <a:pt x="59" y="9"/>
                    <a:pt x="59" y="9"/>
                    <a:pt x="59" y="9"/>
                  </a:cubicBezTo>
                  <a:close/>
                  <a:moveTo>
                    <a:pt x="18" y="86"/>
                  </a:moveTo>
                  <a:cubicBezTo>
                    <a:pt x="65" y="86"/>
                    <a:pt x="65" y="86"/>
                    <a:pt x="65" y="86"/>
                  </a:cubicBezTo>
                  <a:cubicBezTo>
                    <a:pt x="66" y="86"/>
                    <a:pt x="67" y="87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9"/>
                    <a:pt x="66" y="89"/>
                    <a:pt x="65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7" y="89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87"/>
                    <a:pt x="17" y="86"/>
                    <a:pt x="18" y="86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TextBox 18"/>
            <p:cNvSpPr txBox="1">
              <a:spLocks noChangeArrowheads="1"/>
            </p:cNvSpPr>
            <p:nvPr/>
          </p:nvSpPr>
          <p:spPr bwMode="auto">
            <a:xfrm>
              <a:off x="1830956" y="2792743"/>
              <a:ext cx="9626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33312" y="2411763"/>
            <a:ext cx="3123793" cy="1311780"/>
            <a:chOff x="4533900" y="2411205"/>
            <a:chExt cx="3124200" cy="1311476"/>
          </a:xfrm>
        </p:grpSpPr>
        <p:sp>
          <p:nvSpPr>
            <p:cNvPr id="18" name="前凸带形 17"/>
            <p:cNvSpPr/>
            <p:nvPr/>
          </p:nvSpPr>
          <p:spPr>
            <a:xfrm>
              <a:off x="4533900" y="3113081"/>
              <a:ext cx="3124200" cy="609600"/>
            </a:xfrm>
            <a:prstGeom prst="ribbon">
              <a:avLst>
                <a:gd name="adj1" fmla="val 33333"/>
                <a:gd name="adj2" fmla="val 64520"/>
              </a:avLst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Freeform 142"/>
            <p:cNvSpPr>
              <a:spLocks noEditPoints="1"/>
            </p:cNvSpPr>
            <p:nvPr/>
          </p:nvSpPr>
          <p:spPr bwMode="auto">
            <a:xfrm>
              <a:off x="5782281" y="2411205"/>
              <a:ext cx="627440" cy="690636"/>
            </a:xfrm>
            <a:custGeom>
              <a:avLst/>
              <a:gdLst>
                <a:gd name="T0" fmla="*/ 41 w 81"/>
                <a:gd name="T1" fmla="*/ 85 h 89"/>
                <a:gd name="T2" fmla="*/ 22 w 81"/>
                <a:gd name="T3" fmla="*/ 81 h 89"/>
                <a:gd name="T4" fmla="*/ 34 w 81"/>
                <a:gd name="T5" fmla="*/ 56 h 89"/>
                <a:gd name="T6" fmla="*/ 36 w 81"/>
                <a:gd name="T7" fmla="*/ 55 h 89"/>
                <a:gd name="T8" fmla="*/ 49 w 81"/>
                <a:gd name="T9" fmla="*/ 56 h 89"/>
                <a:gd name="T10" fmla="*/ 47 w 81"/>
                <a:gd name="T11" fmla="*/ 58 h 89"/>
                <a:gd name="T12" fmla="*/ 62 w 81"/>
                <a:gd name="T13" fmla="*/ 81 h 89"/>
                <a:gd name="T14" fmla="*/ 43 w 81"/>
                <a:gd name="T15" fmla="*/ 85 h 89"/>
                <a:gd name="T16" fmla="*/ 31 w 81"/>
                <a:gd name="T17" fmla="*/ 24 h 89"/>
                <a:gd name="T18" fmla="*/ 28 w 81"/>
                <a:gd name="T19" fmla="*/ 40 h 89"/>
                <a:gd name="T20" fmla="*/ 31 w 81"/>
                <a:gd name="T21" fmla="*/ 46 h 89"/>
                <a:gd name="T22" fmla="*/ 23 w 81"/>
                <a:gd name="T23" fmla="*/ 39 h 89"/>
                <a:gd name="T24" fmla="*/ 23 w 81"/>
                <a:gd name="T25" fmla="*/ 37 h 89"/>
                <a:gd name="T26" fmla="*/ 29 w 81"/>
                <a:gd name="T27" fmla="*/ 8 h 89"/>
                <a:gd name="T28" fmla="*/ 21 w 81"/>
                <a:gd name="T29" fmla="*/ 14 h 89"/>
                <a:gd name="T30" fmla="*/ 17 w 81"/>
                <a:gd name="T31" fmla="*/ 10 h 89"/>
                <a:gd name="T32" fmla="*/ 12 w 81"/>
                <a:gd name="T33" fmla="*/ 23 h 89"/>
                <a:gd name="T34" fmla="*/ 24 w 81"/>
                <a:gd name="T35" fmla="*/ 9 h 89"/>
                <a:gd name="T36" fmla="*/ 21 w 81"/>
                <a:gd name="T37" fmla="*/ 14 h 89"/>
                <a:gd name="T38" fmla="*/ 3 w 81"/>
                <a:gd name="T39" fmla="*/ 4 h 89"/>
                <a:gd name="T40" fmla="*/ 1 w 81"/>
                <a:gd name="T41" fmla="*/ 7 h 89"/>
                <a:gd name="T42" fmla="*/ 19 w 81"/>
                <a:gd name="T43" fmla="*/ 37 h 89"/>
                <a:gd name="T44" fmla="*/ 65 w 81"/>
                <a:gd name="T45" fmla="*/ 40 h 89"/>
                <a:gd name="T46" fmla="*/ 74 w 81"/>
                <a:gd name="T47" fmla="*/ 26 h 89"/>
                <a:gd name="T48" fmla="*/ 81 w 81"/>
                <a:gd name="T49" fmla="*/ 4 h 89"/>
                <a:gd name="T50" fmla="*/ 66 w 81"/>
                <a:gd name="T51" fmla="*/ 4 h 89"/>
                <a:gd name="T52" fmla="*/ 55 w 81"/>
                <a:gd name="T53" fmla="*/ 0 h 89"/>
                <a:gd name="T54" fmla="*/ 14 w 81"/>
                <a:gd name="T55" fmla="*/ 0 h 89"/>
                <a:gd name="T56" fmla="*/ 59 w 81"/>
                <a:gd name="T57" fmla="*/ 9 h 89"/>
                <a:gd name="T58" fmla="*/ 66 w 81"/>
                <a:gd name="T59" fmla="*/ 13 h 89"/>
                <a:gd name="T60" fmla="*/ 76 w 81"/>
                <a:gd name="T61" fmla="*/ 10 h 89"/>
                <a:gd name="T62" fmla="*/ 62 w 81"/>
                <a:gd name="T63" fmla="*/ 32 h 89"/>
                <a:gd name="T64" fmla="*/ 59 w 81"/>
                <a:gd name="T65" fmla="*/ 9 h 89"/>
                <a:gd name="T66" fmla="*/ 65 w 81"/>
                <a:gd name="T67" fmla="*/ 86 h 89"/>
                <a:gd name="T68" fmla="*/ 67 w 81"/>
                <a:gd name="T69" fmla="*/ 88 h 89"/>
                <a:gd name="T70" fmla="*/ 18 w 81"/>
                <a:gd name="T71" fmla="*/ 89 h 89"/>
                <a:gd name="T72" fmla="*/ 16 w 81"/>
                <a:gd name="T73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89">
                  <a:moveTo>
                    <a:pt x="43" y="85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30" y="75"/>
                    <a:pt x="36" y="67"/>
                    <a:pt x="36" y="58"/>
                  </a:cubicBezTo>
                  <a:cubicBezTo>
                    <a:pt x="35" y="58"/>
                    <a:pt x="34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5"/>
                    <a:pt x="36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8" y="55"/>
                    <a:pt x="49" y="56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7"/>
                    <a:pt x="48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67"/>
                    <a:pt x="54" y="75"/>
                    <a:pt x="62" y="8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43" y="85"/>
                    <a:pt x="43" y="85"/>
                    <a:pt x="43" y="85"/>
                  </a:cubicBezTo>
                  <a:close/>
                  <a:moveTo>
                    <a:pt x="33" y="8"/>
                  </a:moveTo>
                  <a:cubicBezTo>
                    <a:pt x="33" y="14"/>
                    <a:pt x="32" y="19"/>
                    <a:pt x="31" y="24"/>
                  </a:cubicBezTo>
                  <a:cubicBezTo>
                    <a:pt x="30" y="29"/>
                    <a:pt x="29" y="34"/>
                    <a:pt x="27" y="38"/>
                  </a:cubicBezTo>
                  <a:cubicBezTo>
                    <a:pt x="27" y="39"/>
                    <a:pt x="28" y="39"/>
                    <a:pt x="28" y="40"/>
                  </a:cubicBezTo>
                  <a:cubicBezTo>
                    <a:pt x="30" y="41"/>
                    <a:pt x="31" y="42"/>
                    <a:pt x="32" y="42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29" y="45"/>
                    <a:pt x="27" y="44"/>
                    <a:pt x="26" y="43"/>
                  </a:cubicBezTo>
                  <a:cubicBezTo>
                    <a:pt x="24" y="42"/>
                    <a:pt x="23" y="41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5" y="33"/>
                    <a:pt x="26" y="28"/>
                    <a:pt x="27" y="23"/>
                  </a:cubicBezTo>
                  <a:cubicBezTo>
                    <a:pt x="28" y="19"/>
                    <a:pt x="29" y="13"/>
                    <a:pt x="29" y="8"/>
                  </a:cubicBezTo>
                  <a:cubicBezTo>
                    <a:pt x="33" y="8"/>
                    <a:pt x="33" y="8"/>
                    <a:pt x="33" y="8"/>
                  </a:cubicBezTo>
                  <a:close/>
                  <a:moveTo>
                    <a:pt x="21" y="14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5"/>
                    <a:pt x="9" y="19"/>
                    <a:pt x="12" y="23"/>
                  </a:cubicBezTo>
                  <a:cubicBezTo>
                    <a:pt x="14" y="26"/>
                    <a:pt x="17" y="29"/>
                    <a:pt x="20" y="32"/>
                  </a:cubicBezTo>
                  <a:cubicBezTo>
                    <a:pt x="22" y="25"/>
                    <a:pt x="23" y="18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14"/>
                    <a:pt x="21" y="14"/>
                    <a:pt x="21" y="14"/>
                  </a:cubicBezTo>
                  <a:close/>
                  <a:moveTo>
                    <a:pt x="16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4"/>
                    <a:pt x="4" y="21"/>
                    <a:pt x="8" y="26"/>
                  </a:cubicBezTo>
                  <a:cubicBezTo>
                    <a:pt x="11" y="30"/>
                    <a:pt x="14" y="34"/>
                    <a:pt x="19" y="37"/>
                  </a:cubicBezTo>
                  <a:cubicBezTo>
                    <a:pt x="18" y="38"/>
                    <a:pt x="18" y="39"/>
                    <a:pt x="17" y="40"/>
                  </a:cubicBezTo>
                  <a:cubicBezTo>
                    <a:pt x="26" y="57"/>
                    <a:pt x="56" y="57"/>
                    <a:pt x="65" y="40"/>
                  </a:cubicBezTo>
                  <a:cubicBezTo>
                    <a:pt x="64" y="39"/>
                    <a:pt x="64" y="38"/>
                    <a:pt x="63" y="37"/>
                  </a:cubicBezTo>
                  <a:cubicBezTo>
                    <a:pt x="68" y="34"/>
                    <a:pt x="71" y="30"/>
                    <a:pt x="74" y="26"/>
                  </a:cubicBezTo>
                  <a:cubicBezTo>
                    <a:pt x="78" y="21"/>
                    <a:pt x="80" y="14"/>
                    <a:pt x="81" y="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7" y="3"/>
                    <a:pt x="67" y="2"/>
                    <a:pt x="6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5" y="3"/>
                    <a:pt x="16" y="4"/>
                  </a:cubicBezTo>
                  <a:close/>
                  <a:moveTo>
                    <a:pt x="59" y="9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15"/>
                    <a:pt x="73" y="19"/>
                    <a:pt x="70" y="23"/>
                  </a:cubicBezTo>
                  <a:cubicBezTo>
                    <a:pt x="68" y="26"/>
                    <a:pt x="65" y="29"/>
                    <a:pt x="62" y="32"/>
                  </a:cubicBezTo>
                  <a:cubicBezTo>
                    <a:pt x="60" y="25"/>
                    <a:pt x="58" y="18"/>
                    <a:pt x="58" y="9"/>
                  </a:cubicBezTo>
                  <a:cubicBezTo>
                    <a:pt x="59" y="9"/>
                    <a:pt x="59" y="9"/>
                    <a:pt x="59" y="9"/>
                  </a:cubicBezTo>
                  <a:close/>
                  <a:moveTo>
                    <a:pt x="18" y="86"/>
                  </a:moveTo>
                  <a:cubicBezTo>
                    <a:pt x="65" y="86"/>
                    <a:pt x="65" y="86"/>
                    <a:pt x="65" y="86"/>
                  </a:cubicBezTo>
                  <a:cubicBezTo>
                    <a:pt x="66" y="86"/>
                    <a:pt x="67" y="87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9"/>
                    <a:pt x="66" y="89"/>
                    <a:pt x="65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7" y="89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87"/>
                    <a:pt x="17" y="86"/>
                    <a:pt x="18" y="86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TextBox 18"/>
            <p:cNvSpPr txBox="1">
              <a:spLocks noChangeArrowheads="1"/>
            </p:cNvSpPr>
            <p:nvPr/>
          </p:nvSpPr>
          <p:spPr bwMode="auto">
            <a:xfrm>
              <a:off x="5614675" y="3414904"/>
              <a:ext cx="9626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465532" y="1800640"/>
            <a:ext cx="2598720" cy="1313162"/>
            <a:chOff x="8466634" y="1800223"/>
            <a:chExt cx="2599058" cy="1312858"/>
          </a:xfrm>
        </p:grpSpPr>
        <p:sp>
          <p:nvSpPr>
            <p:cNvPr id="17" name="前凸带形 16"/>
            <p:cNvSpPr/>
            <p:nvPr/>
          </p:nvSpPr>
          <p:spPr>
            <a:xfrm>
              <a:off x="8466634" y="2503481"/>
              <a:ext cx="2599058" cy="609600"/>
            </a:xfrm>
            <a:prstGeom prst="ribbon">
              <a:avLst>
                <a:gd name="adj1" fmla="val 33333"/>
                <a:gd name="adj2" fmla="val 64520"/>
              </a:avLst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Freeform 142"/>
            <p:cNvSpPr>
              <a:spLocks noEditPoints="1"/>
            </p:cNvSpPr>
            <p:nvPr/>
          </p:nvSpPr>
          <p:spPr bwMode="auto">
            <a:xfrm>
              <a:off x="9452444" y="1800223"/>
              <a:ext cx="627440" cy="690636"/>
            </a:xfrm>
            <a:custGeom>
              <a:avLst/>
              <a:gdLst>
                <a:gd name="T0" fmla="*/ 41 w 81"/>
                <a:gd name="T1" fmla="*/ 85 h 89"/>
                <a:gd name="T2" fmla="*/ 22 w 81"/>
                <a:gd name="T3" fmla="*/ 81 h 89"/>
                <a:gd name="T4" fmla="*/ 34 w 81"/>
                <a:gd name="T5" fmla="*/ 56 h 89"/>
                <a:gd name="T6" fmla="*/ 36 w 81"/>
                <a:gd name="T7" fmla="*/ 55 h 89"/>
                <a:gd name="T8" fmla="*/ 49 w 81"/>
                <a:gd name="T9" fmla="*/ 56 h 89"/>
                <a:gd name="T10" fmla="*/ 47 w 81"/>
                <a:gd name="T11" fmla="*/ 58 h 89"/>
                <a:gd name="T12" fmla="*/ 62 w 81"/>
                <a:gd name="T13" fmla="*/ 81 h 89"/>
                <a:gd name="T14" fmla="*/ 43 w 81"/>
                <a:gd name="T15" fmla="*/ 85 h 89"/>
                <a:gd name="T16" fmla="*/ 31 w 81"/>
                <a:gd name="T17" fmla="*/ 24 h 89"/>
                <a:gd name="T18" fmla="*/ 28 w 81"/>
                <a:gd name="T19" fmla="*/ 40 h 89"/>
                <a:gd name="T20" fmla="*/ 31 w 81"/>
                <a:gd name="T21" fmla="*/ 46 h 89"/>
                <a:gd name="T22" fmla="*/ 23 w 81"/>
                <a:gd name="T23" fmla="*/ 39 h 89"/>
                <a:gd name="T24" fmla="*/ 23 w 81"/>
                <a:gd name="T25" fmla="*/ 37 h 89"/>
                <a:gd name="T26" fmla="*/ 29 w 81"/>
                <a:gd name="T27" fmla="*/ 8 h 89"/>
                <a:gd name="T28" fmla="*/ 21 w 81"/>
                <a:gd name="T29" fmla="*/ 14 h 89"/>
                <a:gd name="T30" fmla="*/ 17 w 81"/>
                <a:gd name="T31" fmla="*/ 10 h 89"/>
                <a:gd name="T32" fmla="*/ 12 w 81"/>
                <a:gd name="T33" fmla="*/ 23 h 89"/>
                <a:gd name="T34" fmla="*/ 24 w 81"/>
                <a:gd name="T35" fmla="*/ 9 h 89"/>
                <a:gd name="T36" fmla="*/ 21 w 81"/>
                <a:gd name="T37" fmla="*/ 14 h 89"/>
                <a:gd name="T38" fmla="*/ 3 w 81"/>
                <a:gd name="T39" fmla="*/ 4 h 89"/>
                <a:gd name="T40" fmla="*/ 1 w 81"/>
                <a:gd name="T41" fmla="*/ 7 h 89"/>
                <a:gd name="T42" fmla="*/ 19 w 81"/>
                <a:gd name="T43" fmla="*/ 37 h 89"/>
                <a:gd name="T44" fmla="*/ 65 w 81"/>
                <a:gd name="T45" fmla="*/ 40 h 89"/>
                <a:gd name="T46" fmla="*/ 74 w 81"/>
                <a:gd name="T47" fmla="*/ 26 h 89"/>
                <a:gd name="T48" fmla="*/ 81 w 81"/>
                <a:gd name="T49" fmla="*/ 4 h 89"/>
                <a:gd name="T50" fmla="*/ 66 w 81"/>
                <a:gd name="T51" fmla="*/ 4 h 89"/>
                <a:gd name="T52" fmla="*/ 55 w 81"/>
                <a:gd name="T53" fmla="*/ 0 h 89"/>
                <a:gd name="T54" fmla="*/ 14 w 81"/>
                <a:gd name="T55" fmla="*/ 0 h 89"/>
                <a:gd name="T56" fmla="*/ 59 w 81"/>
                <a:gd name="T57" fmla="*/ 9 h 89"/>
                <a:gd name="T58" fmla="*/ 66 w 81"/>
                <a:gd name="T59" fmla="*/ 13 h 89"/>
                <a:gd name="T60" fmla="*/ 76 w 81"/>
                <a:gd name="T61" fmla="*/ 10 h 89"/>
                <a:gd name="T62" fmla="*/ 62 w 81"/>
                <a:gd name="T63" fmla="*/ 32 h 89"/>
                <a:gd name="T64" fmla="*/ 59 w 81"/>
                <a:gd name="T65" fmla="*/ 9 h 89"/>
                <a:gd name="T66" fmla="*/ 65 w 81"/>
                <a:gd name="T67" fmla="*/ 86 h 89"/>
                <a:gd name="T68" fmla="*/ 67 w 81"/>
                <a:gd name="T69" fmla="*/ 88 h 89"/>
                <a:gd name="T70" fmla="*/ 18 w 81"/>
                <a:gd name="T71" fmla="*/ 89 h 89"/>
                <a:gd name="T72" fmla="*/ 16 w 81"/>
                <a:gd name="T73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89">
                  <a:moveTo>
                    <a:pt x="43" y="85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30" y="75"/>
                    <a:pt x="36" y="67"/>
                    <a:pt x="36" y="58"/>
                  </a:cubicBezTo>
                  <a:cubicBezTo>
                    <a:pt x="35" y="58"/>
                    <a:pt x="34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5"/>
                    <a:pt x="36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8" y="55"/>
                    <a:pt x="49" y="56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7"/>
                    <a:pt x="48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67"/>
                    <a:pt x="54" y="75"/>
                    <a:pt x="62" y="8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43" y="85"/>
                    <a:pt x="43" y="85"/>
                    <a:pt x="43" y="85"/>
                  </a:cubicBezTo>
                  <a:close/>
                  <a:moveTo>
                    <a:pt x="33" y="8"/>
                  </a:moveTo>
                  <a:cubicBezTo>
                    <a:pt x="33" y="14"/>
                    <a:pt x="32" y="19"/>
                    <a:pt x="31" y="24"/>
                  </a:cubicBezTo>
                  <a:cubicBezTo>
                    <a:pt x="30" y="29"/>
                    <a:pt x="29" y="34"/>
                    <a:pt x="27" y="38"/>
                  </a:cubicBezTo>
                  <a:cubicBezTo>
                    <a:pt x="27" y="39"/>
                    <a:pt x="28" y="39"/>
                    <a:pt x="28" y="40"/>
                  </a:cubicBezTo>
                  <a:cubicBezTo>
                    <a:pt x="30" y="41"/>
                    <a:pt x="31" y="42"/>
                    <a:pt x="32" y="42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29" y="45"/>
                    <a:pt x="27" y="44"/>
                    <a:pt x="26" y="43"/>
                  </a:cubicBezTo>
                  <a:cubicBezTo>
                    <a:pt x="24" y="42"/>
                    <a:pt x="23" y="41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5" y="33"/>
                    <a:pt x="26" y="28"/>
                    <a:pt x="27" y="23"/>
                  </a:cubicBezTo>
                  <a:cubicBezTo>
                    <a:pt x="28" y="19"/>
                    <a:pt x="29" y="13"/>
                    <a:pt x="29" y="8"/>
                  </a:cubicBezTo>
                  <a:cubicBezTo>
                    <a:pt x="33" y="8"/>
                    <a:pt x="33" y="8"/>
                    <a:pt x="33" y="8"/>
                  </a:cubicBezTo>
                  <a:close/>
                  <a:moveTo>
                    <a:pt x="21" y="14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5"/>
                    <a:pt x="9" y="19"/>
                    <a:pt x="12" y="23"/>
                  </a:cubicBezTo>
                  <a:cubicBezTo>
                    <a:pt x="14" y="26"/>
                    <a:pt x="17" y="29"/>
                    <a:pt x="20" y="32"/>
                  </a:cubicBezTo>
                  <a:cubicBezTo>
                    <a:pt x="22" y="25"/>
                    <a:pt x="23" y="18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14"/>
                    <a:pt x="21" y="14"/>
                    <a:pt x="21" y="14"/>
                  </a:cubicBezTo>
                  <a:close/>
                  <a:moveTo>
                    <a:pt x="16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4"/>
                    <a:pt x="4" y="21"/>
                    <a:pt x="8" y="26"/>
                  </a:cubicBezTo>
                  <a:cubicBezTo>
                    <a:pt x="11" y="30"/>
                    <a:pt x="14" y="34"/>
                    <a:pt x="19" y="37"/>
                  </a:cubicBezTo>
                  <a:cubicBezTo>
                    <a:pt x="18" y="38"/>
                    <a:pt x="18" y="39"/>
                    <a:pt x="17" y="40"/>
                  </a:cubicBezTo>
                  <a:cubicBezTo>
                    <a:pt x="26" y="57"/>
                    <a:pt x="56" y="57"/>
                    <a:pt x="65" y="40"/>
                  </a:cubicBezTo>
                  <a:cubicBezTo>
                    <a:pt x="64" y="39"/>
                    <a:pt x="64" y="38"/>
                    <a:pt x="63" y="37"/>
                  </a:cubicBezTo>
                  <a:cubicBezTo>
                    <a:pt x="68" y="34"/>
                    <a:pt x="71" y="30"/>
                    <a:pt x="74" y="26"/>
                  </a:cubicBezTo>
                  <a:cubicBezTo>
                    <a:pt x="78" y="21"/>
                    <a:pt x="80" y="14"/>
                    <a:pt x="81" y="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7" y="3"/>
                    <a:pt x="67" y="2"/>
                    <a:pt x="6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5" y="3"/>
                    <a:pt x="16" y="4"/>
                  </a:cubicBezTo>
                  <a:close/>
                  <a:moveTo>
                    <a:pt x="59" y="9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15"/>
                    <a:pt x="73" y="19"/>
                    <a:pt x="70" y="23"/>
                  </a:cubicBezTo>
                  <a:cubicBezTo>
                    <a:pt x="68" y="26"/>
                    <a:pt x="65" y="29"/>
                    <a:pt x="62" y="32"/>
                  </a:cubicBezTo>
                  <a:cubicBezTo>
                    <a:pt x="60" y="25"/>
                    <a:pt x="58" y="18"/>
                    <a:pt x="58" y="9"/>
                  </a:cubicBezTo>
                  <a:cubicBezTo>
                    <a:pt x="59" y="9"/>
                    <a:pt x="59" y="9"/>
                    <a:pt x="59" y="9"/>
                  </a:cubicBezTo>
                  <a:close/>
                  <a:moveTo>
                    <a:pt x="18" y="86"/>
                  </a:moveTo>
                  <a:cubicBezTo>
                    <a:pt x="65" y="86"/>
                    <a:pt x="65" y="86"/>
                    <a:pt x="65" y="86"/>
                  </a:cubicBezTo>
                  <a:cubicBezTo>
                    <a:pt x="66" y="86"/>
                    <a:pt x="67" y="87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9"/>
                    <a:pt x="66" y="89"/>
                    <a:pt x="65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7" y="89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87"/>
                    <a:pt x="17" y="86"/>
                    <a:pt x="18" y="86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TextBox 18"/>
            <p:cNvSpPr txBox="1">
              <a:spLocks noChangeArrowheads="1"/>
            </p:cNvSpPr>
            <p:nvPr/>
          </p:nvSpPr>
          <p:spPr bwMode="auto">
            <a:xfrm>
              <a:off x="9284837" y="2792743"/>
              <a:ext cx="9626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-1830172" y="1210724"/>
            <a:ext cx="4313616" cy="4235761"/>
          </a:xfrm>
          <a:prstGeom prst="ellipse">
            <a:avLst/>
          </a:prstGeom>
          <a:solidFill>
            <a:schemeClr val="bg1">
              <a:alpha val="30000"/>
            </a:schemeClr>
          </a:solidFill>
          <a:ln w="3175">
            <a:solidFill>
              <a:srgbClr val="BA85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727409" y="2781572"/>
            <a:ext cx="440581" cy="4407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485129" y="1955461"/>
            <a:ext cx="1107996" cy="23173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914400"/>
            <a:r>
              <a:rPr lang="en-US" altLang="zh-CN" sz="60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c</a:t>
            </a:r>
            <a:r>
              <a:rPr lang="en-US" altLang="zh-CN" sz="3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ontents</a:t>
            </a:r>
            <a:endParaRPr lang="zh-CN" altLang="en-US" sz="3200" dirty="0">
              <a:solidFill>
                <a:srgbClr val="5B9BD5">
                  <a:lumMod val="5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 flipH="1">
            <a:off x="1272811" y="2033458"/>
            <a:ext cx="45713" cy="2476706"/>
          </a:xfrm>
          <a:prstGeom prst="rect">
            <a:avLst/>
          </a:prstGeom>
          <a:solidFill>
            <a:srgbClr val="BA85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1315573" y="1968161"/>
            <a:ext cx="697536" cy="40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0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762661" y="2868080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25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53075" y="2750507"/>
            <a:ext cx="5179588" cy="461772"/>
            <a:chOff x="2771799" y="1894731"/>
            <a:chExt cx="5180262" cy="461665"/>
          </a:xfrm>
        </p:grpSpPr>
        <p:sp>
          <p:nvSpPr>
            <p:cNvPr id="29" name="TextBox 41"/>
            <p:cNvSpPr txBox="1"/>
            <p:nvPr/>
          </p:nvSpPr>
          <p:spPr bwMode="auto">
            <a:xfrm flipH="1">
              <a:off x="2771799" y="1894731"/>
              <a:ext cx="29567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srgbClr val="5B9BD5">
                      <a:lumMod val="50000"/>
                    </a:srgbClr>
                  </a:solidFill>
                </a:rPr>
                <a:t>四、点击添加标题</a:t>
              </a:r>
              <a:endParaRPr lang="zh-CN" altLang="en-US" sz="2400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5580336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4150546" y="1844878"/>
            <a:ext cx="3889322" cy="3890729"/>
            <a:chOff x="4151086" y="1844449"/>
            <a:chExt cx="3889828" cy="3889828"/>
          </a:xfrm>
        </p:grpSpPr>
        <p:grpSp>
          <p:nvGrpSpPr>
            <p:cNvPr id="56" name="组合 55"/>
            <p:cNvGrpSpPr/>
            <p:nvPr/>
          </p:nvGrpSpPr>
          <p:grpSpPr>
            <a:xfrm>
              <a:off x="4151086" y="1844449"/>
              <a:ext cx="3889828" cy="3889828"/>
              <a:chOff x="4151086" y="1844449"/>
              <a:chExt cx="3889828" cy="3889828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151086" y="1844449"/>
                <a:ext cx="3889828" cy="38898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83"/>
              <p:cNvSpPr>
                <a:spLocks noEditPoints="1"/>
              </p:cNvSpPr>
              <p:nvPr/>
            </p:nvSpPr>
            <p:spPr bwMode="auto">
              <a:xfrm>
                <a:off x="5806882" y="2216018"/>
                <a:ext cx="578236" cy="686654"/>
              </a:xfrm>
              <a:custGeom>
                <a:avLst/>
                <a:gdLst>
                  <a:gd name="T0" fmla="*/ 18 w 54"/>
                  <a:gd name="T1" fmla="*/ 22 h 64"/>
                  <a:gd name="T2" fmla="*/ 27 w 54"/>
                  <a:gd name="T3" fmla="*/ 34 h 64"/>
                  <a:gd name="T4" fmla="*/ 27 w 54"/>
                  <a:gd name="T5" fmla="*/ 34 h 64"/>
                  <a:gd name="T6" fmla="*/ 27 w 54"/>
                  <a:gd name="T7" fmla="*/ 34 h 64"/>
                  <a:gd name="T8" fmla="*/ 28 w 54"/>
                  <a:gd name="T9" fmla="*/ 34 h 64"/>
                  <a:gd name="T10" fmla="*/ 28 w 54"/>
                  <a:gd name="T11" fmla="*/ 34 h 64"/>
                  <a:gd name="T12" fmla="*/ 36 w 54"/>
                  <a:gd name="T13" fmla="*/ 22 h 64"/>
                  <a:gd name="T14" fmla="*/ 35 w 54"/>
                  <a:gd name="T15" fmla="*/ 22 h 64"/>
                  <a:gd name="T16" fmla="*/ 35 w 54"/>
                  <a:gd name="T17" fmla="*/ 16 h 64"/>
                  <a:gd name="T18" fmla="*/ 19 w 54"/>
                  <a:gd name="T19" fmla="*/ 16 h 64"/>
                  <a:gd name="T20" fmla="*/ 19 w 54"/>
                  <a:gd name="T21" fmla="*/ 22 h 64"/>
                  <a:gd name="T22" fmla="*/ 18 w 54"/>
                  <a:gd name="T23" fmla="*/ 22 h 64"/>
                  <a:gd name="T24" fmla="*/ 18 w 54"/>
                  <a:gd name="T25" fmla="*/ 37 h 64"/>
                  <a:gd name="T26" fmla="*/ 3 w 54"/>
                  <a:gd name="T27" fmla="*/ 44 h 64"/>
                  <a:gd name="T28" fmla="*/ 0 w 54"/>
                  <a:gd name="T29" fmla="*/ 59 h 64"/>
                  <a:gd name="T30" fmla="*/ 54 w 54"/>
                  <a:gd name="T31" fmla="*/ 59 h 64"/>
                  <a:gd name="T32" fmla="*/ 51 w 54"/>
                  <a:gd name="T33" fmla="*/ 44 h 64"/>
                  <a:gd name="T34" fmla="*/ 36 w 54"/>
                  <a:gd name="T35" fmla="*/ 37 h 64"/>
                  <a:gd name="T36" fmla="*/ 31 w 54"/>
                  <a:gd name="T37" fmla="*/ 53 h 64"/>
                  <a:gd name="T38" fmla="*/ 29 w 54"/>
                  <a:gd name="T39" fmla="*/ 43 h 64"/>
                  <a:gd name="T40" fmla="*/ 30 w 54"/>
                  <a:gd name="T41" fmla="*/ 42 h 64"/>
                  <a:gd name="T42" fmla="*/ 29 w 54"/>
                  <a:gd name="T43" fmla="*/ 41 h 64"/>
                  <a:gd name="T44" fmla="*/ 26 w 54"/>
                  <a:gd name="T45" fmla="*/ 41 h 64"/>
                  <a:gd name="T46" fmla="*/ 25 w 54"/>
                  <a:gd name="T47" fmla="*/ 42 h 64"/>
                  <a:gd name="T48" fmla="*/ 26 w 54"/>
                  <a:gd name="T49" fmla="*/ 43 h 64"/>
                  <a:gd name="T50" fmla="*/ 24 w 54"/>
                  <a:gd name="T51" fmla="*/ 53 h 64"/>
                  <a:gd name="T52" fmla="*/ 18 w 54"/>
                  <a:gd name="T53" fmla="*/ 37 h 64"/>
                  <a:gd name="T54" fmla="*/ 39 w 54"/>
                  <a:gd name="T55" fmla="*/ 20 h 64"/>
                  <a:gd name="T56" fmla="*/ 38 w 54"/>
                  <a:gd name="T57" fmla="*/ 25 h 64"/>
                  <a:gd name="T58" fmla="*/ 39 w 54"/>
                  <a:gd name="T59" fmla="*/ 24 h 64"/>
                  <a:gd name="T60" fmla="*/ 39 w 54"/>
                  <a:gd name="T61" fmla="*/ 21 h 64"/>
                  <a:gd name="T62" fmla="*/ 39 w 54"/>
                  <a:gd name="T63" fmla="*/ 20 h 64"/>
                  <a:gd name="T64" fmla="*/ 39 w 54"/>
                  <a:gd name="T65" fmla="*/ 20 h 64"/>
                  <a:gd name="T66" fmla="*/ 38 w 54"/>
                  <a:gd name="T67" fmla="*/ 27 h 64"/>
                  <a:gd name="T68" fmla="*/ 28 w 54"/>
                  <a:gd name="T69" fmla="*/ 37 h 64"/>
                  <a:gd name="T70" fmla="*/ 28 w 54"/>
                  <a:gd name="T71" fmla="*/ 37 h 64"/>
                  <a:gd name="T72" fmla="*/ 27 w 54"/>
                  <a:gd name="T73" fmla="*/ 37 h 64"/>
                  <a:gd name="T74" fmla="*/ 27 w 54"/>
                  <a:gd name="T75" fmla="*/ 37 h 64"/>
                  <a:gd name="T76" fmla="*/ 26 w 54"/>
                  <a:gd name="T77" fmla="*/ 37 h 64"/>
                  <a:gd name="T78" fmla="*/ 17 w 54"/>
                  <a:gd name="T79" fmla="*/ 27 h 64"/>
                  <a:gd name="T80" fmla="*/ 14 w 54"/>
                  <a:gd name="T81" fmla="*/ 25 h 64"/>
                  <a:gd name="T82" fmla="*/ 13 w 54"/>
                  <a:gd name="T83" fmla="*/ 21 h 64"/>
                  <a:gd name="T84" fmla="*/ 14 w 54"/>
                  <a:gd name="T85" fmla="*/ 18 h 64"/>
                  <a:gd name="T86" fmla="*/ 14 w 54"/>
                  <a:gd name="T87" fmla="*/ 18 h 64"/>
                  <a:gd name="T88" fmla="*/ 15 w 54"/>
                  <a:gd name="T89" fmla="*/ 18 h 64"/>
                  <a:gd name="T90" fmla="*/ 16 w 54"/>
                  <a:gd name="T91" fmla="*/ 7 h 64"/>
                  <a:gd name="T92" fmla="*/ 39 w 54"/>
                  <a:gd name="T93" fmla="*/ 8 h 64"/>
                  <a:gd name="T94" fmla="*/ 40 w 54"/>
                  <a:gd name="T95" fmla="*/ 18 h 64"/>
                  <a:gd name="T96" fmla="*/ 39 w 54"/>
                  <a:gd name="T97" fmla="*/ 18 h 64"/>
                  <a:gd name="T98" fmla="*/ 40 w 54"/>
                  <a:gd name="T99" fmla="*/ 18 h 64"/>
                  <a:gd name="T100" fmla="*/ 41 w 54"/>
                  <a:gd name="T101" fmla="*/ 21 h 64"/>
                  <a:gd name="T102" fmla="*/ 40 w 54"/>
                  <a:gd name="T103" fmla="*/ 25 h 64"/>
                  <a:gd name="T104" fmla="*/ 38 w 54"/>
                  <a:gd name="T105" fmla="*/ 27 h 64"/>
                  <a:gd name="T106" fmla="*/ 16 w 54"/>
                  <a:gd name="T107" fmla="*/ 25 h 64"/>
                  <a:gd name="T108" fmla="*/ 16 w 54"/>
                  <a:gd name="T109" fmla="*/ 23 h 64"/>
                  <a:gd name="T110" fmla="*/ 16 w 54"/>
                  <a:gd name="T111" fmla="*/ 23 h 64"/>
                  <a:gd name="T112" fmla="*/ 15 w 54"/>
                  <a:gd name="T113" fmla="*/ 20 h 64"/>
                  <a:gd name="T114" fmla="*/ 15 w 54"/>
                  <a:gd name="T115" fmla="*/ 20 h 64"/>
                  <a:gd name="T116" fmla="*/ 15 w 54"/>
                  <a:gd name="T117" fmla="*/ 20 h 64"/>
                  <a:gd name="T118" fmla="*/ 15 w 54"/>
                  <a:gd name="T119" fmla="*/ 21 h 64"/>
                  <a:gd name="T120" fmla="*/ 15 w 54"/>
                  <a:gd name="T121" fmla="*/ 24 h 64"/>
                  <a:gd name="T122" fmla="*/ 16 w 54"/>
                  <a:gd name="T123" fmla="*/ 2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4" h="64">
                    <a:moveTo>
                      <a:pt x="18" y="22"/>
                    </a:moveTo>
                    <a:cubicBezTo>
                      <a:pt x="19" y="28"/>
                      <a:pt x="21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3" y="33"/>
                      <a:pt x="35" y="28"/>
                      <a:pt x="36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0"/>
                      <a:pt x="35" y="18"/>
                      <a:pt x="35" y="16"/>
                    </a:cubicBezTo>
                    <a:cubicBezTo>
                      <a:pt x="33" y="16"/>
                      <a:pt x="27" y="19"/>
                      <a:pt x="19" y="16"/>
                    </a:cubicBezTo>
                    <a:cubicBezTo>
                      <a:pt x="18" y="18"/>
                      <a:pt x="18" y="20"/>
                      <a:pt x="19" y="22"/>
                    </a:cubicBezTo>
                    <a:cubicBezTo>
                      <a:pt x="18" y="22"/>
                      <a:pt x="18" y="22"/>
                      <a:pt x="18" y="22"/>
                    </a:cubicBezTo>
                    <a:close/>
                    <a:moveTo>
                      <a:pt x="18" y="37"/>
                    </a:moveTo>
                    <a:cubicBezTo>
                      <a:pt x="12" y="39"/>
                      <a:pt x="7" y="41"/>
                      <a:pt x="3" y="44"/>
                    </a:cubicBezTo>
                    <a:cubicBezTo>
                      <a:pt x="0" y="49"/>
                      <a:pt x="0" y="55"/>
                      <a:pt x="0" y="59"/>
                    </a:cubicBezTo>
                    <a:cubicBezTo>
                      <a:pt x="19" y="64"/>
                      <a:pt x="36" y="64"/>
                      <a:pt x="54" y="59"/>
                    </a:cubicBezTo>
                    <a:cubicBezTo>
                      <a:pt x="53" y="55"/>
                      <a:pt x="53" y="49"/>
                      <a:pt x="51" y="44"/>
                    </a:cubicBezTo>
                    <a:cubicBezTo>
                      <a:pt x="47" y="41"/>
                      <a:pt x="42" y="39"/>
                      <a:pt x="36" y="37"/>
                    </a:cubicBezTo>
                    <a:cubicBezTo>
                      <a:pt x="35" y="43"/>
                      <a:pt x="34" y="48"/>
                      <a:pt x="31" y="5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49"/>
                      <a:pt x="18" y="43"/>
                      <a:pt x="18" y="37"/>
                    </a:cubicBezTo>
                    <a:close/>
                    <a:moveTo>
                      <a:pt x="39" y="20"/>
                    </a:moveTo>
                    <a:cubicBezTo>
                      <a:pt x="39" y="21"/>
                      <a:pt x="38" y="23"/>
                      <a:pt x="38" y="25"/>
                    </a:cubicBezTo>
                    <a:cubicBezTo>
                      <a:pt x="38" y="24"/>
                      <a:pt x="38" y="24"/>
                      <a:pt x="39" y="24"/>
                    </a:cubicBezTo>
                    <a:cubicBezTo>
                      <a:pt x="39" y="24"/>
                      <a:pt x="39" y="22"/>
                      <a:pt x="39" y="21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lose/>
                    <a:moveTo>
                      <a:pt x="38" y="27"/>
                    </a:moveTo>
                    <a:cubicBezTo>
                      <a:pt x="36" y="32"/>
                      <a:pt x="34" y="36"/>
                      <a:pt x="28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7"/>
                      <a:pt x="28" y="37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1" y="36"/>
                      <a:pt x="18" y="32"/>
                      <a:pt x="17" y="27"/>
                    </a:cubicBezTo>
                    <a:cubicBezTo>
                      <a:pt x="16" y="27"/>
                      <a:pt x="14" y="26"/>
                      <a:pt x="14" y="25"/>
                    </a:cubicBezTo>
                    <a:cubicBezTo>
                      <a:pt x="14" y="25"/>
                      <a:pt x="13" y="23"/>
                      <a:pt x="13" y="21"/>
                    </a:cubicBezTo>
                    <a:cubicBezTo>
                      <a:pt x="13" y="20"/>
                      <a:pt x="13" y="19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5" y="18"/>
                    </a:cubicBezTo>
                    <a:cubicBezTo>
                      <a:pt x="14" y="13"/>
                      <a:pt x="14" y="9"/>
                      <a:pt x="16" y="7"/>
                    </a:cubicBezTo>
                    <a:cubicBezTo>
                      <a:pt x="21" y="0"/>
                      <a:pt x="36" y="2"/>
                      <a:pt x="39" y="8"/>
                    </a:cubicBezTo>
                    <a:cubicBezTo>
                      <a:pt x="40" y="10"/>
                      <a:pt x="40" y="14"/>
                      <a:pt x="40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9"/>
                      <a:pt x="41" y="20"/>
                      <a:pt x="41" y="21"/>
                    </a:cubicBezTo>
                    <a:cubicBezTo>
                      <a:pt x="41" y="22"/>
                      <a:pt x="40" y="24"/>
                      <a:pt x="40" y="25"/>
                    </a:cubicBezTo>
                    <a:cubicBezTo>
                      <a:pt x="40" y="26"/>
                      <a:pt x="38" y="27"/>
                      <a:pt x="38" y="27"/>
                    </a:cubicBezTo>
                    <a:close/>
                    <a:moveTo>
                      <a:pt x="16" y="25"/>
                    </a:move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1"/>
                    </a:cubicBezTo>
                    <a:cubicBezTo>
                      <a:pt x="15" y="22"/>
                      <a:pt x="15" y="24"/>
                      <a:pt x="15" y="24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TextBox 8"/>
            <p:cNvSpPr txBox="1">
              <a:spLocks noChangeArrowheads="1"/>
            </p:cNvSpPr>
            <p:nvPr/>
          </p:nvSpPr>
          <p:spPr bwMode="auto">
            <a:xfrm>
              <a:off x="4812680" y="3047591"/>
              <a:ext cx="2686622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4899924" y="1082459"/>
            <a:ext cx="2541262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平行四边形 1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0531" y="315667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10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18823" y="3435824"/>
            <a:ext cx="3364434" cy="963618"/>
            <a:chOff x="-310624" y="4285191"/>
            <a:chExt cx="3364872" cy="963395"/>
          </a:xfrm>
        </p:grpSpPr>
        <p:sp>
          <p:nvSpPr>
            <p:cNvPr id="22" name="TextBox 8"/>
            <p:cNvSpPr txBox="1">
              <a:spLocks noChangeArrowheads="1"/>
            </p:cNvSpPr>
            <p:nvPr/>
          </p:nvSpPr>
          <p:spPr bwMode="auto">
            <a:xfrm>
              <a:off x="-310624" y="4602255"/>
              <a:ext cx="336487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8"/>
            <p:cNvSpPr txBox="1">
              <a:spLocks noChangeArrowheads="1"/>
            </p:cNvSpPr>
            <p:nvPr/>
          </p:nvSpPr>
          <p:spPr bwMode="auto">
            <a:xfrm>
              <a:off x="1412301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buFontTx/>
                <a:buNone/>
                <a:defRPr sz="14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8521" y="2222618"/>
            <a:ext cx="3298444" cy="963618"/>
            <a:chOff x="-244626" y="4285191"/>
            <a:chExt cx="3298873" cy="963395"/>
          </a:xfrm>
        </p:grpSpPr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-244626" y="4602255"/>
              <a:ext cx="329887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8"/>
            <p:cNvSpPr txBox="1">
              <a:spLocks noChangeArrowheads="1"/>
            </p:cNvSpPr>
            <p:nvPr/>
          </p:nvSpPr>
          <p:spPr bwMode="auto">
            <a:xfrm>
              <a:off x="1412301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68523" y="4649028"/>
            <a:ext cx="3298445" cy="963618"/>
            <a:chOff x="-244626" y="4285191"/>
            <a:chExt cx="3298874" cy="963395"/>
          </a:xfrm>
        </p:grpSpPr>
        <p:sp>
          <p:nvSpPr>
            <p:cNvPr id="28" name="TextBox 8"/>
            <p:cNvSpPr txBox="1">
              <a:spLocks noChangeArrowheads="1"/>
            </p:cNvSpPr>
            <p:nvPr/>
          </p:nvSpPr>
          <p:spPr bwMode="auto">
            <a:xfrm>
              <a:off x="-244626" y="4602255"/>
              <a:ext cx="329887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8"/>
            <p:cNvSpPr txBox="1">
              <a:spLocks noChangeArrowheads="1"/>
            </p:cNvSpPr>
            <p:nvPr/>
          </p:nvSpPr>
          <p:spPr bwMode="auto">
            <a:xfrm>
              <a:off x="1412301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buFontTx/>
                <a:buNone/>
                <a:defRPr sz="14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541797" y="3435824"/>
            <a:ext cx="3388333" cy="963618"/>
            <a:chOff x="-334526" y="4285191"/>
            <a:chExt cx="3388774" cy="963395"/>
          </a:xfrm>
        </p:grpSpPr>
        <p:sp>
          <p:nvSpPr>
            <p:cNvPr id="31" name="TextBox 8"/>
            <p:cNvSpPr txBox="1">
              <a:spLocks noChangeArrowheads="1"/>
            </p:cNvSpPr>
            <p:nvPr/>
          </p:nvSpPr>
          <p:spPr bwMode="auto">
            <a:xfrm>
              <a:off x="-310624" y="4602255"/>
              <a:ext cx="336487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8"/>
            <p:cNvSpPr txBox="1">
              <a:spLocks noChangeArrowheads="1"/>
            </p:cNvSpPr>
            <p:nvPr/>
          </p:nvSpPr>
          <p:spPr bwMode="auto">
            <a:xfrm>
              <a:off x="-334526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buFontTx/>
                <a:buNone/>
                <a:defRPr sz="14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212473" y="2222618"/>
            <a:ext cx="3301594" cy="963618"/>
            <a:chOff x="-247777" y="4285191"/>
            <a:chExt cx="3302024" cy="963395"/>
          </a:xfrm>
        </p:grpSpPr>
        <p:sp>
          <p:nvSpPr>
            <p:cNvPr id="34" name="TextBox 8"/>
            <p:cNvSpPr txBox="1">
              <a:spLocks noChangeArrowheads="1"/>
            </p:cNvSpPr>
            <p:nvPr/>
          </p:nvSpPr>
          <p:spPr bwMode="auto">
            <a:xfrm>
              <a:off x="-244626" y="4602255"/>
              <a:ext cx="329887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8"/>
            <p:cNvSpPr txBox="1">
              <a:spLocks noChangeArrowheads="1"/>
            </p:cNvSpPr>
            <p:nvPr/>
          </p:nvSpPr>
          <p:spPr bwMode="auto">
            <a:xfrm>
              <a:off x="-247777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buFontTx/>
                <a:buNone/>
                <a:defRPr sz="14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212475" y="4649028"/>
            <a:ext cx="3301595" cy="963618"/>
            <a:chOff x="-247777" y="4285191"/>
            <a:chExt cx="3302025" cy="963395"/>
          </a:xfrm>
        </p:grpSpPr>
        <p:sp>
          <p:nvSpPr>
            <p:cNvPr id="37" name="TextBox 8"/>
            <p:cNvSpPr txBox="1">
              <a:spLocks noChangeArrowheads="1"/>
            </p:cNvSpPr>
            <p:nvPr/>
          </p:nvSpPr>
          <p:spPr bwMode="auto">
            <a:xfrm>
              <a:off x="-244626" y="4602255"/>
              <a:ext cx="329887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18"/>
            <p:cNvSpPr txBox="1">
              <a:spLocks noChangeArrowheads="1"/>
            </p:cNvSpPr>
            <p:nvPr/>
          </p:nvSpPr>
          <p:spPr bwMode="auto">
            <a:xfrm>
              <a:off x="-247777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buFontTx/>
                <a:buNone/>
                <a:defRPr sz="14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036541" y="2281700"/>
            <a:ext cx="990195" cy="990553"/>
            <a:chOff x="4037064" y="2281172"/>
            <a:chExt cx="990324" cy="990324"/>
          </a:xfrm>
        </p:grpSpPr>
        <p:sp>
          <p:nvSpPr>
            <p:cNvPr id="15" name="椭圆 14"/>
            <p:cNvSpPr/>
            <p:nvPr/>
          </p:nvSpPr>
          <p:spPr>
            <a:xfrm>
              <a:off x="4037064" y="2281172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Freeform 43"/>
            <p:cNvSpPr>
              <a:spLocks noEditPoints="1"/>
            </p:cNvSpPr>
            <p:nvPr/>
          </p:nvSpPr>
          <p:spPr bwMode="auto">
            <a:xfrm>
              <a:off x="4336342" y="2588947"/>
              <a:ext cx="341442" cy="361398"/>
            </a:xfrm>
            <a:custGeom>
              <a:avLst/>
              <a:gdLst>
                <a:gd name="T0" fmla="*/ 59 w 65"/>
                <a:gd name="T1" fmla="*/ 11 h 69"/>
                <a:gd name="T2" fmla="*/ 61 w 65"/>
                <a:gd name="T3" fmla="*/ 32 h 69"/>
                <a:gd name="T4" fmla="*/ 59 w 65"/>
                <a:gd name="T5" fmla="*/ 56 h 69"/>
                <a:gd name="T6" fmla="*/ 23 w 65"/>
                <a:gd name="T7" fmla="*/ 20 h 69"/>
                <a:gd name="T8" fmla="*/ 34 w 65"/>
                <a:gd name="T9" fmla="*/ 31 h 69"/>
                <a:gd name="T10" fmla="*/ 28 w 65"/>
                <a:gd name="T11" fmla="*/ 22 h 69"/>
                <a:gd name="T12" fmla="*/ 31 w 65"/>
                <a:gd name="T13" fmla="*/ 20 h 69"/>
                <a:gd name="T14" fmla="*/ 33 w 65"/>
                <a:gd name="T15" fmla="*/ 20 h 69"/>
                <a:gd name="T16" fmla="*/ 35 w 65"/>
                <a:gd name="T17" fmla="*/ 18 h 69"/>
                <a:gd name="T18" fmla="*/ 37 w 65"/>
                <a:gd name="T19" fmla="*/ 18 h 69"/>
                <a:gd name="T20" fmla="*/ 39 w 65"/>
                <a:gd name="T21" fmla="*/ 27 h 69"/>
                <a:gd name="T22" fmla="*/ 40 w 65"/>
                <a:gd name="T23" fmla="*/ 12 h 69"/>
                <a:gd name="T24" fmla="*/ 23 w 65"/>
                <a:gd name="T25" fmla="*/ 20 h 69"/>
                <a:gd name="T26" fmla="*/ 38 w 65"/>
                <a:gd name="T27" fmla="*/ 13 h 69"/>
                <a:gd name="T28" fmla="*/ 41 w 65"/>
                <a:gd name="T29" fmla="*/ 20 h 69"/>
                <a:gd name="T30" fmla="*/ 46 w 65"/>
                <a:gd name="T31" fmla="*/ 35 h 69"/>
                <a:gd name="T32" fmla="*/ 38 w 65"/>
                <a:gd name="T33" fmla="*/ 37 h 69"/>
                <a:gd name="T34" fmla="*/ 45 w 65"/>
                <a:gd name="T35" fmla="*/ 33 h 69"/>
                <a:gd name="T36" fmla="*/ 36 w 65"/>
                <a:gd name="T37" fmla="*/ 38 h 69"/>
                <a:gd name="T38" fmla="*/ 37 w 65"/>
                <a:gd name="T39" fmla="*/ 40 h 69"/>
                <a:gd name="T40" fmla="*/ 38 w 65"/>
                <a:gd name="T41" fmla="*/ 43 h 69"/>
                <a:gd name="T42" fmla="*/ 46 w 65"/>
                <a:gd name="T43" fmla="*/ 37 h 69"/>
                <a:gd name="T44" fmla="*/ 46 w 65"/>
                <a:gd name="T45" fmla="*/ 41 h 69"/>
                <a:gd name="T46" fmla="*/ 48 w 65"/>
                <a:gd name="T47" fmla="*/ 37 h 69"/>
                <a:gd name="T48" fmla="*/ 47 w 65"/>
                <a:gd name="T49" fmla="*/ 35 h 69"/>
                <a:gd name="T50" fmla="*/ 46 w 65"/>
                <a:gd name="T51" fmla="*/ 32 h 69"/>
                <a:gd name="T52" fmla="*/ 45 w 65"/>
                <a:gd name="T53" fmla="*/ 30 h 69"/>
                <a:gd name="T54" fmla="*/ 28 w 65"/>
                <a:gd name="T55" fmla="*/ 9 h 69"/>
                <a:gd name="T56" fmla="*/ 33 w 65"/>
                <a:gd name="T57" fmla="*/ 35 h 69"/>
                <a:gd name="T58" fmla="*/ 33 w 65"/>
                <a:gd name="T59" fmla="*/ 38 h 69"/>
                <a:gd name="T60" fmla="*/ 34 w 65"/>
                <a:gd name="T61" fmla="*/ 40 h 69"/>
                <a:gd name="T62" fmla="*/ 36 w 65"/>
                <a:gd name="T63" fmla="*/ 43 h 69"/>
                <a:gd name="T64" fmla="*/ 40 w 65"/>
                <a:gd name="T65" fmla="*/ 44 h 69"/>
                <a:gd name="T66" fmla="*/ 37 w 65"/>
                <a:gd name="T67" fmla="*/ 32 h 69"/>
                <a:gd name="T68" fmla="*/ 36 w 65"/>
                <a:gd name="T69" fmla="*/ 32 h 69"/>
                <a:gd name="T70" fmla="*/ 38 w 65"/>
                <a:gd name="T71" fmla="*/ 31 h 69"/>
                <a:gd name="T72" fmla="*/ 38 w 65"/>
                <a:gd name="T73" fmla="*/ 31 h 69"/>
                <a:gd name="T74" fmla="*/ 38 w 65"/>
                <a:gd name="T75" fmla="*/ 31 h 69"/>
                <a:gd name="T76" fmla="*/ 38 w 65"/>
                <a:gd name="T77" fmla="*/ 28 h 69"/>
                <a:gd name="T78" fmla="*/ 35 w 65"/>
                <a:gd name="T79" fmla="*/ 23 h 69"/>
                <a:gd name="T80" fmla="*/ 33 w 65"/>
                <a:gd name="T81" fmla="*/ 24 h 69"/>
                <a:gd name="T82" fmla="*/ 34 w 65"/>
                <a:gd name="T83" fmla="*/ 24 h 69"/>
                <a:gd name="T84" fmla="*/ 36 w 65"/>
                <a:gd name="T85" fmla="*/ 29 h 69"/>
                <a:gd name="T86" fmla="*/ 40 w 65"/>
                <a:gd name="T87" fmla="*/ 28 h 69"/>
                <a:gd name="T88" fmla="*/ 40 w 65"/>
                <a:gd name="T89" fmla="*/ 30 h 69"/>
                <a:gd name="T90" fmla="*/ 33 w 65"/>
                <a:gd name="T91" fmla="*/ 26 h 69"/>
                <a:gd name="T92" fmla="*/ 33 w 65"/>
                <a:gd name="T93" fmla="*/ 23 h 69"/>
                <a:gd name="T94" fmla="*/ 37 w 65"/>
                <a:gd name="T95" fmla="*/ 23 h 69"/>
                <a:gd name="T96" fmla="*/ 38 w 65"/>
                <a:gd name="T97" fmla="*/ 26 h 69"/>
                <a:gd name="T98" fmla="*/ 34 w 65"/>
                <a:gd name="T99" fmla="*/ 19 h 69"/>
                <a:gd name="T100" fmla="*/ 33 w 65"/>
                <a:gd name="T101" fmla="*/ 20 h 69"/>
                <a:gd name="T102" fmla="*/ 32 w 65"/>
                <a:gd name="T103" fmla="*/ 20 h 69"/>
                <a:gd name="T104" fmla="*/ 35 w 65"/>
                <a:gd name="T105" fmla="*/ 2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" h="69">
                  <a:moveTo>
                    <a:pt x="24" y="69"/>
                  </a:moveTo>
                  <a:cubicBezTo>
                    <a:pt x="25" y="63"/>
                    <a:pt x="25" y="58"/>
                    <a:pt x="23" y="52"/>
                  </a:cubicBezTo>
                  <a:cubicBezTo>
                    <a:pt x="0" y="39"/>
                    <a:pt x="7" y="10"/>
                    <a:pt x="26" y="4"/>
                  </a:cubicBezTo>
                  <a:cubicBezTo>
                    <a:pt x="36" y="0"/>
                    <a:pt x="50" y="2"/>
                    <a:pt x="59" y="11"/>
                  </a:cubicBezTo>
                  <a:cubicBezTo>
                    <a:pt x="65" y="18"/>
                    <a:pt x="62" y="19"/>
                    <a:pt x="62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3"/>
                    <a:pt x="63" y="29"/>
                    <a:pt x="63" y="30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48"/>
                    <a:pt x="63" y="50"/>
                    <a:pt x="62" y="54"/>
                  </a:cubicBezTo>
                  <a:cubicBezTo>
                    <a:pt x="62" y="55"/>
                    <a:pt x="60" y="56"/>
                    <a:pt x="59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24" y="69"/>
                    <a:pt x="24" y="69"/>
                    <a:pt x="24" y="69"/>
                  </a:cubicBezTo>
                  <a:close/>
                  <a:moveTo>
                    <a:pt x="23" y="20"/>
                  </a:moveTo>
                  <a:cubicBezTo>
                    <a:pt x="23" y="25"/>
                    <a:pt x="26" y="26"/>
                    <a:pt x="29" y="28"/>
                  </a:cubicBezTo>
                  <a:cubicBezTo>
                    <a:pt x="31" y="30"/>
                    <a:pt x="33" y="31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29"/>
                  </a:cubicBezTo>
                  <a:cubicBezTo>
                    <a:pt x="34" y="29"/>
                    <a:pt x="35" y="29"/>
                    <a:pt x="35" y="28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2" y="20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9"/>
                    <a:pt x="34" y="19"/>
                    <a:pt x="34" y="19"/>
                  </a:cubicBezTo>
                  <a:cubicBezTo>
                    <a:pt x="34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1" y="28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27"/>
                    <a:pt x="41" y="25"/>
                    <a:pt x="42" y="23"/>
                  </a:cubicBezTo>
                  <a:cubicBezTo>
                    <a:pt x="42" y="19"/>
                    <a:pt x="43" y="16"/>
                    <a:pt x="40" y="12"/>
                  </a:cubicBezTo>
                  <a:cubicBezTo>
                    <a:pt x="39" y="11"/>
                    <a:pt x="37" y="10"/>
                    <a:pt x="35" y="10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7" y="12"/>
                    <a:pt x="25" y="14"/>
                    <a:pt x="24" y="15"/>
                  </a:cubicBezTo>
                  <a:cubicBezTo>
                    <a:pt x="23" y="17"/>
                    <a:pt x="22" y="18"/>
                    <a:pt x="23" y="20"/>
                  </a:cubicBezTo>
                  <a:close/>
                  <a:moveTo>
                    <a:pt x="38" y="13"/>
                  </a:moveTo>
                  <a:cubicBezTo>
                    <a:pt x="39" y="14"/>
                    <a:pt x="40" y="16"/>
                    <a:pt x="40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6"/>
                    <a:pt x="40" y="14"/>
                    <a:pt x="38" y="13"/>
                  </a:cubicBezTo>
                  <a:close/>
                  <a:moveTo>
                    <a:pt x="41" y="20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0" y="21"/>
                    <a:pt x="40" y="21"/>
                    <a:pt x="39" y="22"/>
                  </a:cubicBezTo>
                  <a:cubicBezTo>
                    <a:pt x="40" y="21"/>
                    <a:pt x="40" y="21"/>
                    <a:pt x="41" y="20"/>
                  </a:cubicBezTo>
                  <a:close/>
                  <a:moveTo>
                    <a:pt x="39" y="39"/>
                  </a:moveTo>
                  <a:cubicBezTo>
                    <a:pt x="40" y="39"/>
                    <a:pt x="41" y="39"/>
                    <a:pt x="42" y="38"/>
                  </a:cubicBezTo>
                  <a:cubicBezTo>
                    <a:pt x="44" y="37"/>
                    <a:pt x="45" y="37"/>
                    <a:pt x="46" y="36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6"/>
                    <a:pt x="42" y="37"/>
                  </a:cubicBezTo>
                  <a:cubicBezTo>
                    <a:pt x="41" y="37"/>
                    <a:pt x="39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40" y="36"/>
                    <a:pt x="41" y="36"/>
                  </a:cubicBezTo>
                  <a:cubicBezTo>
                    <a:pt x="42" y="35"/>
                    <a:pt x="44" y="35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3"/>
                    <a:pt x="41" y="42"/>
                    <a:pt x="43" y="41"/>
                  </a:cubicBezTo>
                  <a:cubicBezTo>
                    <a:pt x="44" y="41"/>
                    <a:pt x="46" y="40"/>
                    <a:pt x="47" y="3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8"/>
                    <a:pt x="44" y="38"/>
                    <a:pt x="43" y="39"/>
                  </a:cubicBezTo>
                  <a:cubicBezTo>
                    <a:pt x="42" y="39"/>
                    <a:pt x="40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lose/>
                  <a:moveTo>
                    <a:pt x="46" y="41"/>
                  </a:moveTo>
                  <a:cubicBezTo>
                    <a:pt x="47" y="40"/>
                    <a:pt x="47" y="40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4" y="28"/>
                    <a:pt x="44" y="25"/>
                    <a:pt x="45" y="23"/>
                  </a:cubicBezTo>
                  <a:cubicBezTo>
                    <a:pt x="45" y="19"/>
                    <a:pt x="46" y="15"/>
                    <a:pt x="42" y="10"/>
                  </a:cubicBezTo>
                  <a:cubicBezTo>
                    <a:pt x="40" y="8"/>
                    <a:pt x="38" y="7"/>
                    <a:pt x="35" y="7"/>
                  </a:cubicBezTo>
                  <a:cubicBezTo>
                    <a:pt x="33" y="7"/>
                    <a:pt x="30" y="8"/>
                    <a:pt x="28" y="9"/>
                  </a:cubicBezTo>
                  <a:cubicBezTo>
                    <a:pt x="25" y="10"/>
                    <a:pt x="23" y="11"/>
                    <a:pt x="22" y="13"/>
                  </a:cubicBezTo>
                  <a:cubicBezTo>
                    <a:pt x="20" y="15"/>
                    <a:pt x="19" y="18"/>
                    <a:pt x="20" y="21"/>
                  </a:cubicBezTo>
                  <a:cubicBezTo>
                    <a:pt x="21" y="26"/>
                    <a:pt x="24" y="29"/>
                    <a:pt x="28" y="31"/>
                  </a:cubicBezTo>
                  <a:cubicBezTo>
                    <a:pt x="30" y="32"/>
                    <a:pt x="32" y="34"/>
                    <a:pt x="33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4"/>
                    <a:pt x="40" y="44"/>
                    <a:pt x="40" y="44"/>
                  </a:cubicBezTo>
                  <a:cubicBezTo>
                    <a:pt x="41" y="44"/>
                    <a:pt x="43" y="45"/>
                    <a:pt x="44" y="44"/>
                  </a:cubicBezTo>
                  <a:cubicBezTo>
                    <a:pt x="45" y="44"/>
                    <a:pt x="46" y="42"/>
                    <a:pt x="46" y="41"/>
                  </a:cubicBezTo>
                  <a:close/>
                  <a:moveTo>
                    <a:pt x="36" y="32"/>
                  </a:moveTo>
                  <a:cubicBezTo>
                    <a:pt x="37" y="32"/>
                    <a:pt x="37" y="32"/>
                    <a:pt x="37" y="32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2"/>
                    <a:pt x="36" y="32"/>
                    <a:pt x="36" y="32"/>
                  </a:cubicBezTo>
                  <a:close/>
                  <a:moveTo>
                    <a:pt x="37" y="32"/>
                  </a:move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32"/>
                    <a:pt x="37" y="32"/>
                    <a:pt x="37" y="32"/>
                  </a:cubicBezTo>
                  <a:close/>
                  <a:moveTo>
                    <a:pt x="40" y="30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30"/>
                    <a:pt x="40" y="30"/>
                    <a:pt x="40" y="30"/>
                  </a:cubicBezTo>
                  <a:close/>
                  <a:moveTo>
                    <a:pt x="35" y="28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6" y="19"/>
                    <a:pt x="36" y="19"/>
                  </a:cubicBezTo>
                  <a:cubicBezTo>
                    <a:pt x="36" y="19"/>
                    <a:pt x="35" y="19"/>
                    <a:pt x="35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20"/>
                    <a:pt x="34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2" y="20"/>
                    <a:pt x="32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1"/>
                    <a:pt x="30" y="21"/>
                  </a:cubicBezTo>
                  <a:cubicBezTo>
                    <a:pt x="30" y="22"/>
                    <a:pt x="30" y="22"/>
                    <a:pt x="29" y="22"/>
                  </a:cubicBezTo>
                  <a:lnTo>
                    <a:pt x="35" y="28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194797" y="4488221"/>
            <a:ext cx="990195" cy="990553"/>
            <a:chOff x="7195734" y="4487182"/>
            <a:chExt cx="990324" cy="990324"/>
          </a:xfrm>
        </p:grpSpPr>
        <p:sp>
          <p:nvSpPr>
            <p:cNvPr id="20" name="椭圆 19"/>
            <p:cNvSpPr/>
            <p:nvPr/>
          </p:nvSpPr>
          <p:spPr>
            <a:xfrm>
              <a:off x="7195734" y="4487182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2" name="Freeform 240"/>
            <p:cNvSpPr>
              <a:spLocks noEditPoints="1"/>
            </p:cNvSpPr>
            <p:nvPr/>
          </p:nvSpPr>
          <p:spPr bwMode="auto">
            <a:xfrm>
              <a:off x="7553552" y="4816276"/>
              <a:ext cx="340454" cy="340454"/>
            </a:xfrm>
            <a:custGeom>
              <a:avLst/>
              <a:gdLst>
                <a:gd name="T0" fmla="*/ 106 w 120"/>
                <a:gd name="T1" fmla="*/ 63 h 120"/>
                <a:gd name="T2" fmla="*/ 106 w 120"/>
                <a:gd name="T3" fmla="*/ 14 h 120"/>
                <a:gd name="T4" fmla="*/ 57 w 120"/>
                <a:gd name="T5" fmla="*/ 14 h 120"/>
                <a:gd name="T6" fmla="*/ 51 w 120"/>
                <a:gd name="T7" fmla="*/ 54 h 120"/>
                <a:gd name="T8" fmla="*/ 50 w 120"/>
                <a:gd name="T9" fmla="*/ 55 h 120"/>
                <a:gd name="T10" fmla="*/ 2 w 120"/>
                <a:gd name="T11" fmla="*/ 103 h 120"/>
                <a:gd name="T12" fmla="*/ 3 w 120"/>
                <a:gd name="T13" fmla="*/ 111 h 120"/>
                <a:gd name="T14" fmla="*/ 9 w 120"/>
                <a:gd name="T15" fmla="*/ 117 h 120"/>
                <a:gd name="T16" fmla="*/ 17 w 120"/>
                <a:gd name="T17" fmla="*/ 118 h 120"/>
                <a:gd name="T18" fmla="*/ 65 w 120"/>
                <a:gd name="T19" fmla="*/ 70 h 120"/>
                <a:gd name="T20" fmla="*/ 66 w 120"/>
                <a:gd name="T21" fmla="*/ 69 h 120"/>
                <a:gd name="T22" fmla="*/ 106 w 120"/>
                <a:gd name="T23" fmla="*/ 63 h 120"/>
                <a:gd name="T24" fmla="*/ 18 w 120"/>
                <a:gd name="T25" fmla="*/ 109 h 120"/>
                <a:gd name="T26" fmla="*/ 15 w 120"/>
                <a:gd name="T27" fmla="*/ 109 h 120"/>
                <a:gd name="T28" fmla="*/ 12 w 120"/>
                <a:gd name="T29" fmla="*/ 105 h 120"/>
                <a:gd name="T30" fmla="*/ 11 w 120"/>
                <a:gd name="T31" fmla="*/ 102 h 120"/>
                <a:gd name="T32" fmla="*/ 34 w 120"/>
                <a:gd name="T33" fmla="*/ 78 h 120"/>
                <a:gd name="T34" fmla="*/ 38 w 120"/>
                <a:gd name="T35" fmla="*/ 79 h 120"/>
                <a:gd name="T36" fmla="*/ 41 w 120"/>
                <a:gd name="T37" fmla="*/ 82 h 120"/>
                <a:gd name="T38" fmla="*/ 42 w 120"/>
                <a:gd name="T39" fmla="*/ 86 h 120"/>
                <a:gd name="T40" fmla="*/ 18 w 120"/>
                <a:gd name="T41" fmla="*/ 109 h 120"/>
                <a:gd name="T42" fmla="*/ 62 w 120"/>
                <a:gd name="T43" fmla="*/ 58 h 120"/>
                <a:gd name="T44" fmla="*/ 62 w 120"/>
                <a:gd name="T45" fmla="*/ 18 h 120"/>
                <a:gd name="T46" fmla="*/ 102 w 120"/>
                <a:gd name="T47" fmla="*/ 18 h 120"/>
                <a:gd name="T48" fmla="*/ 102 w 120"/>
                <a:gd name="T49" fmla="*/ 58 h 120"/>
                <a:gd name="T50" fmla="*/ 62 w 120"/>
                <a:gd name="T51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" h="120">
                  <a:moveTo>
                    <a:pt x="106" y="63"/>
                  </a:moveTo>
                  <a:cubicBezTo>
                    <a:pt x="120" y="49"/>
                    <a:pt x="120" y="27"/>
                    <a:pt x="106" y="14"/>
                  </a:cubicBezTo>
                  <a:cubicBezTo>
                    <a:pt x="93" y="0"/>
                    <a:pt x="71" y="0"/>
                    <a:pt x="57" y="14"/>
                  </a:cubicBezTo>
                  <a:cubicBezTo>
                    <a:pt x="46" y="25"/>
                    <a:pt x="44" y="41"/>
                    <a:pt x="51" y="54"/>
                  </a:cubicBezTo>
                  <a:cubicBezTo>
                    <a:pt x="51" y="54"/>
                    <a:pt x="50" y="55"/>
                    <a:pt x="50" y="55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05"/>
                    <a:pt x="0" y="108"/>
                    <a:pt x="3" y="111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2" y="120"/>
                    <a:pt x="15" y="120"/>
                    <a:pt x="17" y="118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6" y="70"/>
                    <a:pt x="66" y="70"/>
                    <a:pt x="66" y="69"/>
                  </a:cubicBezTo>
                  <a:cubicBezTo>
                    <a:pt x="79" y="76"/>
                    <a:pt x="95" y="74"/>
                    <a:pt x="106" y="63"/>
                  </a:cubicBezTo>
                  <a:close/>
                  <a:moveTo>
                    <a:pt x="18" y="109"/>
                  </a:moveTo>
                  <a:cubicBezTo>
                    <a:pt x="18" y="110"/>
                    <a:pt x="16" y="110"/>
                    <a:pt x="15" y="109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0" y="104"/>
                    <a:pt x="10" y="103"/>
                    <a:pt x="11" y="102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8"/>
                    <a:pt x="37" y="78"/>
                    <a:pt x="38" y="79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2" y="83"/>
                    <a:pt x="43" y="85"/>
                    <a:pt x="42" y="86"/>
                  </a:cubicBezTo>
                  <a:lnTo>
                    <a:pt x="18" y="109"/>
                  </a:lnTo>
                  <a:close/>
                  <a:moveTo>
                    <a:pt x="62" y="58"/>
                  </a:moveTo>
                  <a:cubicBezTo>
                    <a:pt x="51" y="47"/>
                    <a:pt x="51" y="29"/>
                    <a:pt x="62" y="18"/>
                  </a:cubicBezTo>
                  <a:cubicBezTo>
                    <a:pt x="73" y="7"/>
                    <a:pt x="91" y="7"/>
                    <a:pt x="102" y="18"/>
                  </a:cubicBezTo>
                  <a:cubicBezTo>
                    <a:pt x="113" y="29"/>
                    <a:pt x="113" y="47"/>
                    <a:pt x="102" y="58"/>
                  </a:cubicBezTo>
                  <a:cubicBezTo>
                    <a:pt x="91" y="69"/>
                    <a:pt x="73" y="69"/>
                    <a:pt x="62" y="58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567262" y="3384963"/>
            <a:ext cx="990195" cy="990553"/>
            <a:chOff x="7568245" y="3384177"/>
            <a:chExt cx="990324" cy="990324"/>
          </a:xfrm>
        </p:grpSpPr>
        <p:sp>
          <p:nvSpPr>
            <p:cNvPr id="19" name="椭圆 18"/>
            <p:cNvSpPr/>
            <p:nvPr/>
          </p:nvSpPr>
          <p:spPr>
            <a:xfrm>
              <a:off x="7568245" y="3384177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Freeform 292"/>
            <p:cNvSpPr/>
            <p:nvPr/>
          </p:nvSpPr>
          <p:spPr bwMode="auto">
            <a:xfrm>
              <a:off x="7969167" y="3698100"/>
              <a:ext cx="239258" cy="386768"/>
            </a:xfrm>
            <a:custGeom>
              <a:avLst/>
              <a:gdLst>
                <a:gd name="T0" fmla="*/ 0 w 56"/>
                <a:gd name="T1" fmla="*/ 0 h 91"/>
                <a:gd name="T2" fmla="*/ 2 w 56"/>
                <a:gd name="T3" fmla="*/ 74 h 91"/>
                <a:gd name="T4" fmla="*/ 23 w 56"/>
                <a:gd name="T5" fmla="*/ 64 h 91"/>
                <a:gd name="T6" fmla="*/ 35 w 56"/>
                <a:gd name="T7" fmla="*/ 89 h 91"/>
                <a:gd name="T8" fmla="*/ 39 w 56"/>
                <a:gd name="T9" fmla="*/ 90 h 91"/>
                <a:gd name="T10" fmla="*/ 45 w 56"/>
                <a:gd name="T11" fmla="*/ 87 h 91"/>
                <a:gd name="T12" fmla="*/ 47 w 56"/>
                <a:gd name="T13" fmla="*/ 83 h 91"/>
                <a:gd name="T14" fmla="*/ 35 w 56"/>
                <a:gd name="T15" fmla="*/ 58 h 91"/>
                <a:gd name="T16" fmla="*/ 56 w 56"/>
                <a:gd name="T17" fmla="*/ 48 h 91"/>
                <a:gd name="T18" fmla="*/ 0 w 56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91">
                  <a:moveTo>
                    <a:pt x="0" y="0"/>
                  </a:moveTo>
                  <a:cubicBezTo>
                    <a:pt x="2" y="74"/>
                    <a:pt x="2" y="74"/>
                    <a:pt x="2" y="74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6" y="90"/>
                    <a:pt x="38" y="91"/>
                    <a:pt x="39" y="90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7" y="86"/>
                    <a:pt x="48" y="84"/>
                    <a:pt x="47" y="83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34634" y="3384963"/>
            <a:ext cx="990195" cy="990553"/>
            <a:chOff x="3635105" y="3384177"/>
            <a:chExt cx="990324" cy="990324"/>
          </a:xfrm>
        </p:grpSpPr>
        <p:sp>
          <p:nvSpPr>
            <p:cNvPr id="16" name="椭圆 15"/>
            <p:cNvSpPr/>
            <p:nvPr/>
          </p:nvSpPr>
          <p:spPr>
            <a:xfrm>
              <a:off x="3635105" y="3384177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Freeform 298"/>
            <p:cNvSpPr>
              <a:spLocks noEditPoints="1"/>
            </p:cNvSpPr>
            <p:nvPr/>
          </p:nvSpPr>
          <p:spPr bwMode="auto">
            <a:xfrm>
              <a:off x="3923885" y="3642859"/>
              <a:ext cx="446162" cy="426764"/>
            </a:xfrm>
            <a:custGeom>
              <a:avLst/>
              <a:gdLst>
                <a:gd name="T0" fmla="*/ 253 w 253"/>
                <a:gd name="T1" fmla="*/ 93 h 242"/>
                <a:gd name="T2" fmla="*/ 166 w 253"/>
                <a:gd name="T3" fmla="*/ 81 h 242"/>
                <a:gd name="T4" fmla="*/ 128 w 253"/>
                <a:gd name="T5" fmla="*/ 0 h 242"/>
                <a:gd name="T6" fmla="*/ 88 w 253"/>
                <a:gd name="T7" fmla="*/ 81 h 242"/>
                <a:gd name="T8" fmla="*/ 0 w 253"/>
                <a:gd name="T9" fmla="*/ 93 h 242"/>
                <a:gd name="T10" fmla="*/ 64 w 253"/>
                <a:gd name="T11" fmla="*/ 154 h 242"/>
                <a:gd name="T12" fmla="*/ 47 w 253"/>
                <a:gd name="T13" fmla="*/ 242 h 242"/>
                <a:gd name="T14" fmla="*/ 128 w 253"/>
                <a:gd name="T15" fmla="*/ 201 h 242"/>
                <a:gd name="T16" fmla="*/ 206 w 253"/>
                <a:gd name="T17" fmla="*/ 242 h 242"/>
                <a:gd name="T18" fmla="*/ 189 w 253"/>
                <a:gd name="T19" fmla="*/ 154 h 242"/>
                <a:gd name="T20" fmla="*/ 253 w 253"/>
                <a:gd name="T21" fmla="*/ 93 h 242"/>
                <a:gd name="T22" fmla="*/ 161 w 253"/>
                <a:gd name="T23" fmla="*/ 173 h 242"/>
                <a:gd name="T24" fmla="*/ 128 w 253"/>
                <a:gd name="T25" fmla="*/ 157 h 242"/>
                <a:gd name="T26" fmla="*/ 92 w 253"/>
                <a:gd name="T27" fmla="*/ 173 h 242"/>
                <a:gd name="T28" fmla="*/ 99 w 253"/>
                <a:gd name="T29" fmla="*/ 135 h 242"/>
                <a:gd name="T30" fmla="*/ 73 w 253"/>
                <a:gd name="T31" fmla="*/ 109 h 242"/>
                <a:gd name="T32" fmla="*/ 109 w 253"/>
                <a:gd name="T33" fmla="*/ 105 h 242"/>
                <a:gd name="T34" fmla="*/ 128 w 253"/>
                <a:gd name="T35" fmla="*/ 69 h 242"/>
                <a:gd name="T36" fmla="*/ 144 w 253"/>
                <a:gd name="T37" fmla="*/ 105 h 242"/>
                <a:gd name="T38" fmla="*/ 182 w 253"/>
                <a:gd name="T39" fmla="*/ 109 h 242"/>
                <a:gd name="T40" fmla="*/ 154 w 253"/>
                <a:gd name="T41" fmla="*/ 135 h 242"/>
                <a:gd name="T42" fmla="*/ 161 w 253"/>
                <a:gd name="T43" fmla="*/ 17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3" h="242">
                  <a:moveTo>
                    <a:pt x="253" y="93"/>
                  </a:moveTo>
                  <a:lnTo>
                    <a:pt x="166" y="81"/>
                  </a:lnTo>
                  <a:lnTo>
                    <a:pt x="128" y="0"/>
                  </a:lnTo>
                  <a:lnTo>
                    <a:pt x="88" y="81"/>
                  </a:lnTo>
                  <a:lnTo>
                    <a:pt x="0" y="93"/>
                  </a:lnTo>
                  <a:lnTo>
                    <a:pt x="64" y="154"/>
                  </a:lnTo>
                  <a:lnTo>
                    <a:pt x="47" y="242"/>
                  </a:lnTo>
                  <a:lnTo>
                    <a:pt x="128" y="201"/>
                  </a:lnTo>
                  <a:lnTo>
                    <a:pt x="206" y="242"/>
                  </a:lnTo>
                  <a:lnTo>
                    <a:pt x="189" y="154"/>
                  </a:lnTo>
                  <a:lnTo>
                    <a:pt x="253" y="93"/>
                  </a:lnTo>
                  <a:close/>
                  <a:moveTo>
                    <a:pt x="161" y="173"/>
                  </a:moveTo>
                  <a:lnTo>
                    <a:pt x="128" y="157"/>
                  </a:lnTo>
                  <a:lnTo>
                    <a:pt x="92" y="173"/>
                  </a:lnTo>
                  <a:lnTo>
                    <a:pt x="99" y="135"/>
                  </a:lnTo>
                  <a:lnTo>
                    <a:pt x="73" y="109"/>
                  </a:lnTo>
                  <a:lnTo>
                    <a:pt x="109" y="105"/>
                  </a:lnTo>
                  <a:lnTo>
                    <a:pt x="128" y="69"/>
                  </a:lnTo>
                  <a:lnTo>
                    <a:pt x="144" y="105"/>
                  </a:lnTo>
                  <a:lnTo>
                    <a:pt x="182" y="109"/>
                  </a:lnTo>
                  <a:lnTo>
                    <a:pt x="154" y="135"/>
                  </a:lnTo>
                  <a:lnTo>
                    <a:pt x="161" y="173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036541" y="4488221"/>
            <a:ext cx="990195" cy="990553"/>
            <a:chOff x="4037064" y="4487182"/>
            <a:chExt cx="990324" cy="990324"/>
          </a:xfrm>
        </p:grpSpPr>
        <p:sp>
          <p:nvSpPr>
            <p:cNvPr id="17" name="椭圆 16"/>
            <p:cNvSpPr/>
            <p:nvPr/>
          </p:nvSpPr>
          <p:spPr>
            <a:xfrm>
              <a:off x="4037064" y="4487182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Freeform 25"/>
            <p:cNvSpPr>
              <a:spLocks noEditPoints="1"/>
            </p:cNvSpPr>
            <p:nvPr/>
          </p:nvSpPr>
          <p:spPr bwMode="auto">
            <a:xfrm>
              <a:off x="4362836" y="4830479"/>
              <a:ext cx="327644" cy="347500"/>
            </a:xfrm>
            <a:custGeom>
              <a:avLst/>
              <a:gdLst>
                <a:gd name="T0" fmla="*/ 40 w 70"/>
                <a:gd name="T1" fmla="*/ 42 h 74"/>
                <a:gd name="T2" fmla="*/ 41 w 70"/>
                <a:gd name="T3" fmla="*/ 48 h 74"/>
                <a:gd name="T4" fmla="*/ 37 w 70"/>
                <a:gd name="T5" fmla="*/ 59 h 74"/>
                <a:gd name="T6" fmla="*/ 29 w 70"/>
                <a:gd name="T7" fmla="*/ 69 h 74"/>
                <a:gd name="T8" fmla="*/ 18 w 70"/>
                <a:gd name="T9" fmla="*/ 74 h 74"/>
                <a:gd name="T10" fmla="*/ 6 w 70"/>
                <a:gd name="T11" fmla="*/ 70 h 74"/>
                <a:gd name="T12" fmla="*/ 6 w 70"/>
                <a:gd name="T13" fmla="*/ 70 h 74"/>
                <a:gd name="T14" fmla="*/ 1 w 70"/>
                <a:gd name="T15" fmla="*/ 59 h 74"/>
                <a:gd name="T16" fmla="*/ 5 w 70"/>
                <a:gd name="T17" fmla="*/ 47 h 74"/>
                <a:gd name="T18" fmla="*/ 13 w 70"/>
                <a:gd name="T19" fmla="*/ 38 h 74"/>
                <a:gd name="T20" fmla="*/ 24 w 70"/>
                <a:gd name="T21" fmla="*/ 33 h 74"/>
                <a:gd name="T22" fmla="*/ 30 w 70"/>
                <a:gd name="T23" fmla="*/ 33 h 74"/>
                <a:gd name="T24" fmla="*/ 23 w 70"/>
                <a:gd name="T25" fmla="*/ 42 h 74"/>
                <a:gd name="T26" fmla="*/ 19 w 70"/>
                <a:gd name="T27" fmla="*/ 44 h 74"/>
                <a:gd name="T28" fmla="*/ 11 w 70"/>
                <a:gd name="T29" fmla="*/ 53 h 74"/>
                <a:gd name="T30" fmla="*/ 9 w 70"/>
                <a:gd name="T31" fmla="*/ 58 h 74"/>
                <a:gd name="T32" fmla="*/ 12 w 70"/>
                <a:gd name="T33" fmla="*/ 64 h 74"/>
                <a:gd name="T34" fmla="*/ 12 w 70"/>
                <a:gd name="T35" fmla="*/ 64 h 74"/>
                <a:gd name="T36" fmla="*/ 17 w 70"/>
                <a:gd name="T37" fmla="*/ 65 h 74"/>
                <a:gd name="T38" fmla="*/ 23 w 70"/>
                <a:gd name="T39" fmla="*/ 63 h 74"/>
                <a:gd name="T40" fmla="*/ 31 w 70"/>
                <a:gd name="T41" fmla="*/ 54 h 74"/>
                <a:gd name="T42" fmla="*/ 32 w 70"/>
                <a:gd name="T43" fmla="*/ 50 h 74"/>
                <a:gd name="T44" fmla="*/ 40 w 70"/>
                <a:gd name="T45" fmla="*/ 42 h 74"/>
                <a:gd name="T46" fmla="*/ 64 w 70"/>
                <a:gd name="T47" fmla="*/ 4 h 74"/>
                <a:gd name="T48" fmla="*/ 52 w 70"/>
                <a:gd name="T49" fmla="*/ 0 h 74"/>
                <a:gd name="T50" fmla="*/ 41 w 70"/>
                <a:gd name="T51" fmla="*/ 5 h 74"/>
                <a:gd name="T52" fmla="*/ 33 w 70"/>
                <a:gd name="T53" fmla="*/ 15 h 74"/>
                <a:gd name="T54" fmla="*/ 29 w 70"/>
                <a:gd name="T55" fmla="*/ 26 h 74"/>
                <a:gd name="T56" fmla="*/ 31 w 70"/>
                <a:gd name="T57" fmla="*/ 32 h 74"/>
                <a:gd name="T58" fmla="*/ 38 w 70"/>
                <a:gd name="T59" fmla="*/ 24 h 74"/>
                <a:gd name="T60" fmla="*/ 40 w 70"/>
                <a:gd name="T61" fmla="*/ 20 h 74"/>
                <a:gd name="T62" fmla="*/ 47 w 70"/>
                <a:gd name="T63" fmla="*/ 11 h 74"/>
                <a:gd name="T64" fmla="*/ 53 w 70"/>
                <a:gd name="T65" fmla="*/ 9 h 74"/>
                <a:gd name="T66" fmla="*/ 58 w 70"/>
                <a:gd name="T67" fmla="*/ 10 h 74"/>
                <a:gd name="T68" fmla="*/ 58 w 70"/>
                <a:gd name="T69" fmla="*/ 10 h 74"/>
                <a:gd name="T70" fmla="*/ 61 w 70"/>
                <a:gd name="T71" fmla="*/ 16 h 74"/>
                <a:gd name="T72" fmla="*/ 59 w 70"/>
                <a:gd name="T73" fmla="*/ 21 h 74"/>
                <a:gd name="T74" fmla="*/ 51 w 70"/>
                <a:gd name="T75" fmla="*/ 30 h 74"/>
                <a:gd name="T76" fmla="*/ 48 w 70"/>
                <a:gd name="T77" fmla="*/ 32 h 74"/>
                <a:gd name="T78" fmla="*/ 41 w 70"/>
                <a:gd name="T79" fmla="*/ 41 h 74"/>
                <a:gd name="T80" fmla="*/ 46 w 70"/>
                <a:gd name="T81" fmla="*/ 41 h 74"/>
                <a:gd name="T82" fmla="*/ 57 w 70"/>
                <a:gd name="T83" fmla="*/ 36 h 74"/>
                <a:gd name="T84" fmla="*/ 65 w 70"/>
                <a:gd name="T85" fmla="*/ 27 h 74"/>
                <a:gd name="T86" fmla="*/ 69 w 70"/>
                <a:gd name="T87" fmla="*/ 15 h 74"/>
                <a:gd name="T88" fmla="*/ 64 w 70"/>
                <a:gd name="T89" fmla="*/ 4 h 74"/>
                <a:gd name="T90" fmla="*/ 64 w 70"/>
                <a:gd name="T91" fmla="*/ 4 h 74"/>
                <a:gd name="T92" fmla="*/ 49 w 70"/>
                <a:gd name="T93" fmla="*/ 21 h 74"/>
                <a:gd name="T94" fmla="*/ 43 w 70"/>
                <a:gd name="T95" fmla="*/ 21 h 74"/>
                <a:gd name="T96" fmla="*/ 22 w 70"/>
                <a:gd name="T97" fmla="*/ 45 h 74"/>
                <a:gd name="T98" fmla="*/ 23 w 70"/>
                <a:gd name="T99" fmla="*/ 52 h 74"/>
                <a:gd name="T100" fmla="*/ 23 w 70"/>
                <a:gd name="T101" fmla="*/ 52 h 74"/>
                <a:gd name="T102" fmla="*/ 29 w 70"/>
                <a:gd name="T103" fmla="*/ 51 h 74"/>
                <a:gd name="T104" fmla="*/ 50 w 70"/>
                <a:gd name="T105" fmla="*/ 27 h 74"/>
                <a:gd name="T106" fmla="*/ 49 w 70"/>
                <a:gd name="T107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74">
                  <a:moveTo>
                    <a:pt x="40" y="42"/>
                  </a:moveTo>
                  <a:cubicBezTo>
                    <a:pt x="40" y="44"/>
                    <a:pt x="41" y="46"/>
                    <a:pt x="41" y="48"/>
                  </a:cubicBezTo>
                  <a:cubicBezTo>
                    <a:pt x="41" y="52"/>
                    <a:pt x="40" y="56"/>
                    <a:pt x="37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72"/>
                    <a:pt x="22" y="74"/>
                    <a:pt x="18" y="74"/>
                  </a:cubicBezTo>
                  <a:cubicBezTo>
                    <a:pt x="14" y="74"/>
                    <a:pt x="10" y="73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67"/>
                    <a:pt x="1" y="63"/>
                    <a:pt x="1" y="59"/>
                  </a:cubicBezTo>
                  <a:cubicBezTo>
                    <a:pt x="0" y="55"/>
                    <a:pt x="2" y="51"/>
                    <a:pt x="5" y="4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35"/>
                    <a:pt x="20" y="33"/>
                    <a:pt x="24" y="33"/>
                  </a:cubicBezTo>
                  <a:cubicBezTo>
                    <a:pt x="26" y="32"/>
                    <a:pt x="28" y="33"/>
                    <a:pt x="30" y="3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2"/>
                    <a:pt x="20" y="43"/>
                    <a:pt x="19" y="4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5"/>
                    <a:pt x="9" y="57"/>
                    <a:pt x="9" y="58"/>
                  </a:cubicBezTo>
                  <a:cubicBezTo>
                    <a:pt x="10" y="60"/>
                    <a:pt x="10" y="62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9" y="65"/>
                    <a:pt x="21" y="64"/>
                    <a:pt x="23" y="63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3"/>
                    <a:pt x="32" y="52"/>
                    <a:pt x="32" y="50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64" y="4"/>
                  </a:moveTo>
                  <a:cubicBezTo>
                    <a:pt x="60" y="1"/>
                    <a:pt x="56" y="0"/>
                    <a:pt x="52" y="0"/>
                  </a:cubicBezTo>
                  <a:cubicBezTo>
                    <a:pt x="48" y="0"/>
                    <a:pt x="44" y="2"/>
                    <a:pt x="41" y="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8"/>
                    <a:pt x="29" y="22"/>
                    <a:pt x="29" y="26"/>
                  </a:cubicBezTo>
                  <a:cubicBezTo>
                    <a:pt x="29" y="29"/>
                    <a:pt x="30" y="31"/>
                    <a:pt x="31" y="32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9" y="21"/>
                    <a:pt x="40" y="2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10"/>
                    <a:pt x="51" y="9"/>
                    <a:pt x="53" y="9"/>
                  </a:cubicBezTo>
                  <a:cubicBezTo>
                    <a:pt x="55" y="9"/>
                    <a:pt x="56" y="9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0" y="12"/>
                    <a:pt x="60" y="14"/>
                    <a:pt x="61" y="16"/>
                  </a:cubicBezTo>
                  <a:cubicBezTo>
                    <a:pt x="61" y="17"/>
                    <a:pt x="60" y="19"/>
                    <a:pt x="59" y="21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0" y="31"/>
                    <a:pt x="49" y="32"/>
                    <a:pt x="48" y="3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4" y="42"/>
                    <a:pt x="46" y="41"/>
                  </a:cubicBezTo>
                  <a:cubicBezTo>
                    <a:pt x="50" y="41"/>
                    <a:pt x="55" y="39"/>
                    <a:pt x="57" y="36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8" y="23"/>
                    <a:pt x="70" y="19"/>
                    <a:pt x="69" y="15"/>
                  </a:cubicBezTo>
                  <a:cubicBezTo>
                    <a:pt x="69" y="11"/>
                    <a:pt x="67" y="7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lose/>
                  <a:moveTo>
                    <a:pt x="49" y="21"/>
                  </a:moveTo>
                  <a:cubicBezTo>
                    <a:pt x="48" y="19"/>
                    <a:pt x="45" y="19"/>
                    <a:pt x="43" y="2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7"/>
                    <a:pt x="21" y="50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5" y="53"/>
                    <a:pt x="27" y="53"/>
                    <a:pt x="29" y="5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5"/>
                    <a:pt x="51" y="22"/>
                    <a:pt x="49" y="21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194797" y="2281700"/>
            <a:ext cx="990195" cy="990553"/>
            <a:chOff x="7195734" y="2281172"/>
            <a:chExt cx="990324" cy="990324"/>
          </a:xfrm>
        </p:grpSpPr>
        <p:sp>
          <p:nvSpPr>
            <p:cNvPr id="18" name="椭圆 17"/>
            <p:cNvSpPr/>
            <p:nvPr/>
          </p:nvSpPr>
          <p:spPr>
            <a:xfrm>
              <a:off x="7195734" y="2281172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Freeform 409"/>
            <p:cNvSpPr>
              <a:spLocks noEditPoints="1"/>
            </p:cNvSpPr>
            <p:nvPr/>
          </p:nvSpPr>
          <p:spPr bwMode="auto">
            <a:xfrm>
              <a:off x="7520018" y="2636620"/>
              <a:ext cx="341756" cy="266052"/>
            </a:xfrm>
            <a:custGeom>
              <a:avLst/>
              <a:gdLst>
                <a:gd name="T0" fmla="*/ 22 w 67"/>
                <a:gd name="T1" fmla="*/ 52 h 52"/>
                <a:gd name="T2" fmla="*/ 30 w 67"/>
                <a:gd name="T3" fmla="*/ 52 h 52"/>
                <a:gd name="T4" fmla="*/ 32 w 67"/>
                <a:gd name="T5" fmla="*/ 51 h 52"/>
                <a:gd name="T6" fmla="*/ 32 w 67"/>
                <a:gd name="T7" fmla="*/ 34 h 52"/>
                <a:gd name="T8" fmla="*/ 27 w 67"/>
                <a:gd name="T9" fmla="*/ 31 h 52"/>
                <a:gd name="T10" fmla="*/ 20 w 67"/>
                <a:gd name="T11" fmla="*/ 35 h 52"/>
                <a:gd name="T12" fmla="*/ 20 w 67"/>
                <a:gd name="T13" fmla="*/ 51 h 52"/>
                <a:gd name="T14" fmla="*/ 22 w 67"/>
                <a:gd name="T15" fmla="*/ 52 h 52"/>
                <a:gd name="T16" fmla="*/ 0 w 67"/>
                <a:gd name="T17" fmla="*/ 34 h 52"/>
                <a:gd name="T18" fmla="*/ 25 w 67"/>
                <a:gd name="T19" fmla="*/ 19 h 52"/>
                <a:gd name="T20" fmla="*/ 27 w 67"/>
                <a:gd name="T21" fmla="*/ 18 h 52"/>
                <a:gd name="T22" fmla="*/ 28 w 67"/>
                <a:gd name="T23" fmla="*/ 19 h 52"/>
                <a:gd name="T24" fmla="*/ 36 w 67"/>
                <a:gd name="T25" fmla="*/ 23 h 52"/>
                <a:gd name="T26" fmla="*/ 56 w 67"/>
                <a:gd name="T27" fmla="*/ 6 h 52"/>
                <a:gd name="T28" fmla="*/ 53 w 67"/>
                <a:gd name="T29" fmla="*/ 3 h 52"/>
                <a:gd name="T30" fmla="*/ 60 w 67"/>
                <a:gd name="T31" fmla="*/ 1 h 52"/>
                <a:gd name="T32" fmla="*/ 67 w 67"/>
                <a:gd name="T33" fmla="*/ 0 h 52"/>
                <a:gd name="T34" fmla="*/ 65 w 67"/>
                <a:gd name="T35" fmla="*/ 7 h 52"/>
                <a:gd name="T36" fmla="*/ 63 w 67"/>
                <a:gd name="T37" fmla="*/ 14 h 52"/>
                <a:gd name="T38" fmla="*/ 60 w 67"/>
                <a:gd name="T39" fmla="*/ 10 h 52"/>
                <a:gd name="T40" fmla="*/ 38 w 67"/>
                <a:gd name="T41" fmla="*/ 29 h 52"/>
                <a:gd name="T42" fmla="*/ 36 w 67"/>
                <a:gd name="T43" fmla="*/ 31 h 52"/>
                <a:gd name="T44" fmla="*/ 35 w 67"/>
                <a:gd name="T45" fmla="*/ 30 h 52"/>
                <a:gd name="T46" fmla="*/ 27 w 67"/>
                <a:gd name="T47" fmla="*/ 25 h 52"/>
                <a:gd name="T48" fmla="*/ 3 w 67"/>
                <a:gd name="T49" fmla="*/ 39 h 52"/>
                <a:gd name="T50" fmla="*/ 0 w 67"/>
                <a:gd name="T51" fmla="*/ 34 h 52"/>
                <a:gd name="T52" fmla="*/ 6 w 67"/>
                <a:gd name="T53" fmla="*/ 52 h 52"/>
                <a:gd name="T54" fmla="*/ 14 w 67"/>
                <a:gd name="T55" fmla="*/ 52 h 52"/>
                <a:gd name="T56" fmla="*/ 16 w 67"/>
                <a:gd name="T57" fmla="*/ 51 h 52"/>
                <a:gd name="T58" fmla="*/ 16 w 67"/>
                <a:gd name="T59" fmla="*/ 38 h 52"/>
                <a:gd name="T60" fmla="*/ 4 w 67"/>
                <a:gd name="T61" fmla="*/ 44 h 52"/>
                <a:gd name="T62" fmla="*/ 4 w 67"/>
                <a:gd name="T63" fmla="*/ 51 h 52"/>
                <a:gd name="T64" fmla="*/ 6 w 67"/>
                <a:gd name="T65" fmla="*/ 52 h 52"/>
                <a:gd name="T66" fmla="*/ 38 w 67"/>
                <a:gd name="T67" fmla="*/ 52 h 52"/>
                <a:gd name="T68" fmla="*/ 46 w 67"/>
                <a:gd name="T69" fmla="*/ 52 h 52"/>
                <a:gd name="T70" fmla="*/ 48 w 67"/>
                <a:gd name="T71" fmla="*/ 51 h 52"/>
                <a:gd name="T72" fmla="*/ 48 w 67"/>
                <a:gd name="T73" fmla="*/ 27 h 52"/>
                <a:gd name="T74" fmla="*/ 48 w 67"/>
                <a:gd name="T75" fmla="*/ 27 h 52"/>
                <a:gd name="T76" fmla="*/ 37 w 67"/>
                <a:gd name="T77" fmla="*/ 37 h 52"/>
                <a:gd name="T78" fmla="*/ 37 w 67"/>
                <a:gd name="T79" fmla="*/ 36 h 52"/>
                <a:gd name="T80" fmla="*/ 37 w 67"/>
                <a:gd name="T81" fmla="*/ 51 h 52"/>
                <a:gd name="T82" fmla="*/ 38 w 67"/>
                <a:gd name="T83" fmla="*/ 52 h 52"/>
                <a:gd name="T84" fmla="*/ 55 w 67"/>
                <a:gd name="T85" fmla="*/ 52 h 52"/>
                <a:gd name="T86" fmla="*/ 62 w 67"/>
                <a:gd name="T87" fmla="*/ 52 h 52"/>
                <a:gd name="T88" fmla="*/ 64 w 67"/>
                <a:gd name="T89" fmla="*/ 51 h 52"/>
                <a:gd name="T90" fmla="*/ 64 w 67"/>
                <a:gd name="T91" fmla="*/ 22 h 52"/>
                <a:gd name="T92" fmla="*/ 60 w 67"/>
                <a:gd name="T93" fmla="*/ 17 h 52"/>
                <a:gd name="T94" fmla="*/ 53 w 67"/>
                <a:gd name="T95" fmla="*/ 23 h 52"/>
                <a:gd name="T96" fmla="*/ 53 w 67"/>
                <a:gd name="T97" fmla="*/ 51 h 52"/>
                <a:gd name="T98" fmla="*/ 55 w 67"/>
                <a:gd name="T9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52">
                  <a:moveTo>
                    <a:pt x="22" y="52"/>
                  </a:moveTo>
                  <a:cubicBezTo>
                    <a:pt x="25" y="52"/>
                    <a:pt x="28" y="52"/>
                    <a:pt x="30" y="52"/>
                  </a:cubicBezTo>
                  <a:cubicBezTo>
                    <a:pt x="31" y="52"/>
                    <a:pt x="32" y="52"/>
                    <a:pt x="32" y="51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2"/>
                    <a:pt x="21" y="52"/>
                    <a:pt x="22" y="52"/>
                  </a:cubicBezTo>
                  <a:close/>
                  <a:moveTo>
                    <a:pt x="0" y="34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4"/>
                    <a:pt x="0" y="34"/>
                    <a:pt x="0" y="34"/>
                  </a:cubicBezTo>
                  <a:close/>
                  <a:moveTo>
                    <a:pt x="6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5" y="52"/>
                    <a:pt x="16" y="52"/>
                    <a:pt x="16" y="51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5" y="52"/>
                    <a:pt x="6" y="52"/>
                  </a:cubicBezTo>
                  <a:close/>
                  <a:moveTo>
                    <a:pt x="38" y="52"/>
                  </a:moveTo>
                  <a:cubicBezTo>
                    <a:pt x="41" y="52"/>
                    <a:pt x="44" y="52"/>
                    <a:pt x="46" y="52"/>
                  </a:cubicBezTo>
                  <a:cubicBezTo>
                    <a:pt x="47" y="52"/>
                    <a:pt x="48" y="52"/>
                    <a:pt x="48" y="51"/>
                  </a:cubicBezTo>
                  <a:cubicBezTo>
                    <a:pt x="48" y="43"/>
                    <a:pt x="48" y="3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2"/>
                    <a:pt x="37" y="52"/>
                    <a:pt x="38" y="52"/>
                  </a:cubicBezTo>
                  <a:close/>
                  <a:moveTo>
                    <a:pt x="55" y="52"/>
                  </a:moveTo>
                  <a:cubicBezTo>
                    <a:pt x="62" y="52"/>
                    <a:pt x="62" y="52"/>
                    <a:pt x="62" y="52"/>
                  </a:cubicBezTo>
                  <a:cubicBezTo>
                    <a:pt x="63" y="52"/>
                    <a:pt x="64" y="52"/>
                    <a:pt x="64" y="51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2"/>
                    <a:pt x="54" y="52"/>
                    <a:pt x="55" y="52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118526" y="1415430"/>
            <a:ext cx="79533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8"/>
          <p:cNvSpPr txBox="1">
            <a:spLocks noChangeArrowheads="1"/>
          </p:cNvSpPr>
          <p:nvPr/>
        </p:nvSpPr>
        <p:spPr bwMode="auto">
          <a:xfrm>
            <a:off x="4728393" y="1064044"/>
            <a:ext cx="273363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0531" y="315667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15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84619" y="2287793"/>
            <a:ext cx="5067916" cy="2018728"/>
            <a:chOff x="884734" y="2287263"/>
            <a:chExt cx="5068576" cy="2018261"/>
          </a:xfrm>
        </p:grpSpPr>
        <p:sp>
          <p:nvSpPr>
            <p:cNvPr id="3" name="矩形 2"/>
            <p:cNvSpPr/>
            <p:nvPr/>
          </p:nvSpPr>
          <p:spPr>
            <a:xfrm>
              <a:off x="884734" y="2740469"/>
              <a:ext cx="5068576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29282" y="2287263"/>
              <a:ext cx="779481" cy="77948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29" name="TextBox 8"/>
            <p:cNvSpPr txBox="1">
              <a:spLocks noChangeArrowheads="1"/>
            </p:cNvSpPr>
            <p:nvPr/>
          </p:nvSpPr>
          <p:spPr bwMode="auto">
            <a:xfrm>
              <a:off x="1153547" y="3195205"/>
              <a:ext cx="456403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0332" y="2287793"/>
            <a:ext cx="5067916" cy="2018728"/>
            <a:chOff x="6241144" y="2287263"/>
            <a:chExt cx="5068576" cy="2018261"/>
          </a:xfrm>
        </p:grpSpPr>
        <p:sp>
          <p:nvSpPr>
            <p:cNvPr id="21" name="矩形 20"/>
            <p:cNvSpPr/>
            <p:nvPr/>
          </p:nvSpPr>
          <p:spPr>
            <a:xfrm>
              <a:off x="6241144" y="2740469"/>
              <a:ext cx="5068576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3708" y="2287263"/>
              <a:ext cx="783448" cy="77948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30" name="TextBox 8"/>
            <p:cNvSpPr txBox="1">
              <a:spLocks noChangeArrowheads="1"/>
            </p:cNvSpPr>
            <p:nvPr/>
          </p:nvSpPr>
          <p:spPr bwMode="auto">
            <a:xfrm>
              <a:off x="6493415" y="3195205"/>
              <a:ext cx="456403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84621" y="4568769"/>
            <a:ext cx="1738739" cy="1941265"/>
            <a:chOff x="884734" y="4567709"/>
            <a:chExt cx="1738965" cy="1940816"/>
          </a:xfrm>
        </p:grpSpPr>
        <p:sp>
          <p:nvSpPr>
            <p:cNvPr id="22" name="矩形 21"/>
            <p:cNvSpPr/>
            <p:nvPr/>
          </p:nvSpPr>
          <p:spPr>
            <a:xfrm>
              <a:off x="884735" y="4943470"/>
              <a:ext cx="1729290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309" y="4567709"/>
              <a:ext cx="848142" cy="8272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31" name="TextBox 8"/>
            <p:cNvSpPr txBox="1">
              <a:spLocks noChangeArrowheads="1"/>
            </p:cNvSpPr>
            <p:nvPr/>
          </p:nvSpPr>
          <p:spPr bwMode="auto">
            <a:xfrm>
              <a:off x="884734" y="5467531"/>
              <a:ext cx="17389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058263" y="4580497"/>
            <a:ext cx="1743577" cy="1929535"/>
            <a:chOff x="3058659" y="4579437"/>
            <a:chExt cx="1743804" cy="1929088"/>
          </a:xfrm>
        </p:grpSpPr>
        <p:sp>
          <p:nvSpPr>
            <p:cNvPr id="23" name="矩形 22"/>
            <p:cNvSpPr/>
            <p:nvPr/>
          </p:nvSpPr>
          <p:spPr>
            <a:xfrm>
              <a:off x="3058659" y="4943470"/>
              <a:ext cx="1729290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3620" y="4579437"/>
              <a:ext cx="859369" cy="8155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32" name="TextBox 8"/>
            <p:cNvSpPr txBox="1">
              <a:spLocks noChangeArrowheads="1"/>
            </p:cNvSpPr>
            <p:nvPr/>
          </p:nvSpPr>
          <p:spPr bwMode="auto">
            <a:xfrm>
              <a:off x="3063498" y="5467531"/>
              <a:ext cx="17389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231902" y="4580497"/>
            <a:ext cx="1748416" cy="1929535"/>
            <a:chOff x="5232583" y="4579437"/>
            <a:chExt cx="1748644" cy="1929088"/>
          </a:xfrm>
        </p:grpSpPr>
        <p:sp>
          <p:nvSpPr>
            <p:cNvPr id="24" name="矩形 23"/>
            <p:cNvSpPr/>
            <p:nvPr/>
          </p:nvSpPr>
          <p:spPr>
            <a:xfrm>
              <a:off x="5232583" y="4943470"/>
              <a:ext cx="1729290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087" y="4579437"/>
              <a:ext cx="806283" cy="8155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33" name="TextBox 8"/>
            <p:cNvSpPr txBox="1">
              <a:spLocks noChangeArrowheads="1"/>
            </p:cNvSpPr>
            <p:nvPr/>
          </p:nvSpPr>
          <p:spPr bwMode="auto">
            <a:xfrm>
              <a:off x="5242262" y="5467531"/>
              <a:ext cx="17389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405543" y="4589271"/>
            <a:ext cx="1738744" cy="1920764"/>
            <a:chOff x="7406507" y="4588206"/>
            <a:chExt cx="1738970" cy="1920319"/>
          </a:xfrm>
        </p:grpSpPr>
        <p:sp>
          <p:nvSpPr>
            <p:cNvPr id="25" name="矩形 24"/>
            <p:cNvSpPr/>
            <p:nvPr/>
          </p:nvSpPr>
          <p:spPr>
            <a:xfrm>
              <a:off x="7406507" y="4943470"/>
              <a:ext cx="1729290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9006" y="4588206"/>
              <a:ext cx="824293" cy="806755"/>
            </a:xfrm>
            <a:prstGeom prst="ellipse">
              <a:avLst/>
            </a:prstGeom>
            <a:ln>
              <a:solidFill>
                <a:srgbClr val="BA850E"/>
              </a:solidFill>
            </a:ln>
          </p:spPr>
        </p:pic>
        <p:sp>
          <p:nvSpPr>
            <p:cNvPr id="34" name="TextBox 8"/>
            <p:cNvSpPr txBox="1">
              <a:spLocks noChangeArrowheads="1"/>
            </p:cNvSpPr>
            <p:nvPr/>
          </p:nvSpPr>
          <p:spPr bwMode="auto">
            <a:xfrm>
              <a:off x="7406512" y="5467531"/>
              <a:ext cx="17389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579186" y="4581703"/>
            <a:ext cx="1758096" cy="1928331"/>
            <a:chOff x="9580430" y="4580640"/>
            <a:chExt cx="1758325" cy="1927885"/>
          </a:xfrm>
        </p:grpSpPr>
        <p:sp>
          <p:nvSpPr>
            <p:cNvPr id="26" name="矩形 25"/>
            <p:cNvSpPr/>
            <p:nvPr/>
          </p:nvSpPr>
          <p:spPr>
            <a:xfrm>
              <a:off x="9580430" y="4943470"/>
              <a:ext cx="1729290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3344" y="4580640"/>
              <a:ext cx="803463" cy="81432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35" name="TextBox 8"/>
            <p:cNvSpPr txBox="1">
              <a:spLocks noChangeArrowheads="1"/>
            </p:cNvSpPr>
            <p:nvPr/>
          </p:nvSpPr>
          <p:spPr bwMode="auto">
            <a:xfrm>
              <a:off x="9599790" y="5467531"/>
              <a:ext cx="17389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6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40195" y="1506902"/>
            <a:ext cx="2167026" cy="610032"/>
            <a:chOff x="1040330" y="1506553"/>
            <a:chExt cx="2167308" cy="609891"/>
          </a:xfrm>
        </p:grpSpPr>
        <p:sp>
          <p:nvSpPr>
            <p:cNvPr id="2" name="五边形 1"/>
            <p:cNvSpPr/>
            <p:nvPr/>
          </p:nvSpPr>
          <p:spPr>
            <a:xfrm rot="5400000">
              <a:off x="1819038" y="727845"/>
              <a:ext cx="609891" cy="2167308"/>
            </a:xfrm>
            <a:prstGeom prst="homePlate">
              <a:avLst>
                <a:gd name="adj" fmla="val 23509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TextBox 26"/>
            <p:cNvSpPr txBox="1">
              <a:spLocks noChangeArrowheads="1"/>
            </p:cNvSpPr>
            <p:nvPr/>
          </p:nvSpPr>
          <p:spPr bwMode="auto">
            <a:xfrm>
              <a:off x="1445423" y="1577996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85748" y="1506908"/>
            <a:ext cx="2167026" cy="610029"/>
            <a:chOff x="3686228" y="1506557"/>
            <a:chExt cx="2167308" cy="609888"/>
          </a:xfrm>
        </p:grpSpPr>
        <p:sp>
          <p:nvSpPr>
            <p:cNvPr id="22" name="五边形 21"/>
            <p:cNvSpPr/>
            <p:nvPr/>
          </p:nvSpPr>
          <p:spPr>
            <a:xfrm rot="5400000">
              <a:off x="4464938" y="727847"/>
              <a:ext cx="609888" cy="2167308"/>
            </a:xfrm>
            <a:prstGeom prst="homePlate">
              <a:avLst>
                <a:gd name="adj" fmla="val 23509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TextBox 26"/>
            <p:cNvSpPr txBox="1">
              <a:spLocks noChangeArrowheads="1"/>
            </p:cNvSpPr>
            <p:nvPr/>
          </p:nvSpPr>
          <p:spPr bwMode="auto">
            <a:xfrm>
              <a:off x="4091321" y="1577996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31302" y="1506904"/>
            <a:ext cx="2167026" cy="610032"/>
            <a:chOff x="6332126" y="1506555"/>
            <a:chExt cx="2167308" cy="609891"/>
          </a:xfrm>
        </p:grpSpPr>
        <p:sp>
          <p:nvSpPr>
            <p:cNvPr id="23" name="五边形 22"/>
            <p:cNvSpPr/>
            <p:nvPr/>
          </p:nvSpPr>
          <p:spPr>
            <a:xfrm rot="5400000">
              <a:off x="7110834" y="727847"/>
              <a:ext cx="609891" cy="2167308"/>
            </a:xfrm>
            <a:prstGeom prst="homePlate">
              <a:avLst>
                <a:gd name="adj" fmla="val 23509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TextBox 26"/>
            <p:cNvSpPr txBox="1">
              <a:spLocks noChangeArrowheads="1"/>
            </p:cNvSpPr>
            <p:nvPr/>
          </p:nvSpPr>
          <p:spPr bwMode="auto">
            <a:xfrm>
              <a:off x="6737219" y="1577996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976856" y="1506905"/>
            <a:ext cx="2167026" cy="610032"/>
            <a:chOff x="8978025" y="1506556"/>
            <a:chExt cx="2167308" cy="609891"/>
          </a:xfrm>
        </p:grpSpPr>
        <p:sp>
          <p:nvSpPr>
            <p:cNvPr id="24" name="五边形 23"/>
            <p:cNvSpPr/>
            <p:nvPr/>
          </p:nvSpPr>
          <p:spPr>
            <a:xfrm rot="5400000">
              <a:off x="9756733" y="727848"/>
              <a:ext cx="609891" cy="2167308"/>
            </a:xfrm>
            <a:prstGeom prst="homePlate">
              <a:avLst>
                <a:gd name="adj" fmla="val 23509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TextBox 26"/>
            <p:cNvSpPr txBox="1">
              <a:spLocks noChangeArrowheads="1"/>
            </p:cNvSpPr>
            <p:nvPr/>
          </p:nvSpPr>
          <p:spPr bwMode="auto">
            <a:xfrm>
              <a:off x="9383117" y="1577996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40194" y="2369409"/>
            <a:ext cx="2167027" cy="3567867"/>
            <a:chOff x="1040327" y="2368858"/>
            <a:chExt cx="2167309" cy="3567041"/>
          </a:xfrm>
        </p:grpSpPr>
        <p:sp>
          <p:nvSpPr>
            <p:cNvPr id="37" name="五边形 36"/>
            <p:cNvSpPr/>
            <p:nvPr/>
          </p:nvSpPr>
          <p:spPr>
            <a:xfrm rot="16200000" flipV="1">
              <a:off x="339268" y="3113658"/>
              <a:ext cx="3567041" cy="2077441"/>
            </a:xfrm>
            <a:prstGeom prst="homePlate">
              <a:avLst>
                <a:gd name="adj" fmla="val 12584"/>
              </a:avLst>
            </a:pr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五边形 24"/>
            <p:cNvSpPr/>
            <p:nvPr/>
          </p:nvSpPr>
          <p:spPr>
            <a:xfrm rot="16200000" flipV="1">
              <a:off x="419381" y="3060999"/>
              <a:ext cx="3409201" cy="2167309"/>
            </a:xfrm>
            <a:prstGeom prst="homePlate">
              <a:avLst>
                <a:gd name="adj" fmla="val 12584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8"/>
            <p:cNvSpPr txBox="1">
              <a:spLocks noChangeArrowheads="1"/>
            </p:cNvSpPr>
            <p:nvPr/>
          </p:nvSpPr>
          <p:spPr bwMode="auto">
            <a:xfrm>
              <a:off x="1116531" y="3005924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85748" y="2369409"/>
            <a:ext cx="2167026" cy="3567867"/>
            <a:chOff x="3686228" y="2368858"/>
            <a:chExt cx="2167308" cy="3567041"/>
          </a:xfrm>
        </p:grpSpPr>
        <p:sp>
          <p:nvSpPr>
            <p:cNvPr id="38" name="五边形 37"/>
            <p:cNvSpPr/>
            <p:nvPr/>
          </p:nvSpPr>
          <p:spPr>
            <a:xfrm rot="16200000" flipV="1">
              <a:off x="2984418" y="3113658"/>
              <a:ext cx="3567041" cy="2077441"/>
            </a:xfrm>
            <a:prstGeom prst="homePlate">
              <a:avLst>
                <a:gd name="adj" fmla="val 12584"/>
              </a:avLst>
            </a:pr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五边形 25"/>
            <p:cNvSpPr/>
            <p:nvPr/>
          </p:nvSpPr>
          <p:spPr>
            <a:xfrm rot="16200000" flipV="1">
              <a:off x="3065281" y="3061002"/>
              <a:ext cx="3409201" cy="2167308"/>
            </a:xfrm>
            <a:prstGeom prst="homePlate">
              <a:avLst>
                <a:gd name="adj" fmla="val 12584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TextBox 8"/>
            <p:cNvSpPr txBox="1">
              <a:spLocks noChangeArrowheads="1"/>
            </p:cNvSpPr>
            <p:nvPr/>
          </p:nvSpPr>
          <p:spPr bwMode="auto">
            <a:xfrm>
              <a:off x="3762430" y="3005924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31303" y="2369409"/>
            <a:ext cx="2167026" cy="3567867"/>
            <a:chOff x="6332127" y="2368858"/>
            <a:chExt cx="2167308" cy="3567041"/>
          </a:xfrm>
        </p:grpSpPr>
        <p:sp>
          <p:nvSpPr>
            <p:cNvPr id="39" name="五边形 38"/>
            <p:cNvSpPr/>
            <p:nvPr/>
          </p:nvSpPr>
          <p:spPr>
            <a:xfrm rot="16200000" flipV="1">
              <a:off x="5629568" y="3113658"/>
              <a:ext cx="3567041" cy="2077441"/>
            </a:xfrm>
            <a:prstGeom prst="homePlate">
              <a:avLst>
                <a:gd name="adj" fmla="val 12584"/>
              </a:avLst>
            </a:pr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五边形 26"/>
            <p:cNvSpPr/>
            <p:nvPr/>
          </p:nvSpPr>
          <p:spPr>
            <a:xfrm rot="16200000" flipV="1">
              <a:off x="5711180" y="3061002"/>
              <a:ext cx="3409201" cy="2167308"/>
            </a:xfrm>
            <a:prstGeom prst="homePlate">
              <a:avLst>
                <a:gd name="adj" fmla="val 12584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8"/>
            <p:cNvSpPr txBox="1">
              <a:spLocks noChangeArrowheads="1"/>
            </p:cNvSpPr>
            <p:nvPr/>
          </p:nvSpPr>
          <p:spPr bwMode="auto">
            <a:xfrm>
              <a:off x="6408329" y="3005924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976858" y="2369409"/>
            <a:ext cx="2167026" cy="3567867"/>
            <a:chOff x="8978027" y="2368858"/>
            <a:chExt cx="2167308" cy="3567041"/>
          </a:xfrm>
        </p:grpSpPr>
        <p:sp>
          <p:nvSpPr>
            <p:cNvPr id="40" name="五边形 39"/>
            <p:cNvSpPr/>
            <p:nvPr/>
          </p:nvSpPr>
          <p:spPr>
            <a:xfrm rot="16200000" flipV="1">
              <a:off x="8274719" y="3113659"/>
              <a:ext cx="3567041" cy="2077439"/>
            </a:xfrm>
            <a:prstGeom prst="homePlate">
              <a:avLst>
                <a:gd name="adj" fmla="val 12584"/>
              </a:avLst>
            </a:pr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五边形 27"/>
            <p:cNvSpPr/>
            <p:nvPr/>
          </p:nvSpPr>
          <p:spPr>
            <a:xfrm rot="16200000" flipV="1">
              <a:off x="8357080" y="3061003"/>
              <a:ext cx="3409201" cy="2167308"/>
            </a:xfrm>
            <a:prstGeom prst="homePlate">
              <a:avLst>
                <a:gd name="adj" fmla="val 12584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TextBox 8"/>
            <p:cNvSpPr txBox="1">
              <a:spLocks noChangeArrowheads="1"/>
            </p:cNvSpPr>
            <p:nvPr/>
          </p:nvSpPr>
          <p:spPr bwMode="auto">
            <a:xfrm>
              <a:off x="9054228" y="3005924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0531" y="315667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15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118526" y="1415430"/>
            <a:ext cx="79533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4728393" y="1064044"/>
            <a:ext cx="273363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84619" y="2467553"/>
            <a:ext cx="2114152" cy="3650603"/>
            <a:chOff x="884734" y="2466982"/>
            <a:chExt cx="2114427" cy="364975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4736" y="2466982"/>
              <a:ext cx="1716722" cy="24400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22" name="TextBox 8"/>
            <p:cNvSpPr txBox="1">
              <a:spLocks noChangeArrowheads="1"/>
            </p:cNvSpPr>
            <p:nvPr/>
          </p:nvSpPr>
          <p:spPr bwMode="auto">
            <a:xfrm>
              <a:off x="884734" y="5470409"/>
              <a:ext cx="211442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6"/>
            <p:cNvSpPr txBox="1">
              <a:spLocks noChangeArrowheads="1"/>
            </p:cNvSpPr>
            <p:nvPr/>
          </p:nvSpPr>
          <p:spPr bwMode="auto">
            <a:xfrm>
              <a:off x="1119811" y="5019424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36066" y="2467557"/>
            <a:ext cx="2114152" cy="3650602"/>
            <a:chOff x="3536526" y="2466983"/>
            <a:chExt cx="2114427" cy="364975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b="3802"/>
            <a:stretch>
              <a:fillRect/>
            </a:stretch>
          </p:blipFill>
          <p:spPr>
            <a:xfrm>
              <a:off x="3621414" y="2466983"/>
              <a:ext cx="1838722" cy="24394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25" name="TextBox 26"/>
            <p:cNvSpPr txBox="1">
              <a:spLocks noChangeArrowheads="1"/>
            </p:cNvSpPr>
            <p:nvPr/>
          </p:nvSpPr>
          <p:spPr bwMode="auto">
            <a:xfrm>
              <a:off x="3885245" y="4961420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  <p:sp>
          <p:nvSpPr>
            <p:cNvPr id="28" name="TextBox 8"/>
            <p:cNvSpPr txBox="1">
              <a:spLocks noChangeArrowheads="1"/>
            </p:cNvSpPr>
            <p:nvPr/>
          </p:nvSpPr>
          <p:spPr bwMode="auto">
            <a:xfrm>
              <a:off x="3536526" y="5470409"/>
              <a:ext cx="211442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08051" y="2467553"/>
            <a:ext cx="2114152" cy="3650603"/>
            <a:chOff x="6308872" y="2466982"/>
            <a:chExt cx="2114427" cy="364975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b="5303"/>
            <a:stretch>
              <a:fillRect/>
            </a:stretch>
          </p:blipFill>
          <p:spPr>
            <a:xfrm>
              <a:off x="6381442" y="2466982"/>
              <a:ext cx="1821294" cy="24261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26" name="TextBox 26"/>
            <p:cNvSpPr txBox="1">
              <a:spLocks noChangeArrowheads="1"/>
            </p:cNvSpPr>
            <p:nvPr/>
          </p:nvSpPr>
          <p:spPr bwMode="auto">
            <a:xfrm>
              <a:off x="6625279" y="4961420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8"/>
            <p:cNvSpPr txBox="1">
              <a:spLocks noChangeArrowheads="1"/>
            </p:cNvSpPr>
            <p:nvPr/>
          </p:nvSpPr>
          <p:spPr bwMode="auto">
            <a:xfrm>
              <a:off x="6308872" y="5470409"/>
              <a:ext cx="211442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077699" y="2467553"/>
            <a:ext cx="2114152" cy="3650603"/>
            <a:chOff x="9078878" y="2466982"/>
            <a:chExt cx="2114427" cy="364975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/>
            <a:srcRect b="7196"/>
            <a:stretch>
              <a:fillRect/>
            </a:stretch>
          </p:blipFill>
          <p:spPr>
            <a:xfrm>
              <a:off x="9122420" y="2466982"/>
              <a:ext cx="1908437" cy="24261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9365313" y="4961420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  <p:sp>
          <p:nvSpPr>
            <p:cNvPr id="30" name="TextBox 8"/>
            <p:cNvSpPr txBox="1">
              <a:spLocks noChangeArrowheads="1"/>
            </p:cNvSpPr>
            <p:nvPr/>
          </p:nvSpPr>
          <p:spPr bwMode="auto">
            <a:xfrm>
              <a:off x="9078878" y="5470409"/>
              <a:ext cx="211442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6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2118526" y="1489187"/>
            <a:ext cx="79533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728393" y="1064044"/>
            <a:ext cx="273363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rcRect l="17349" t="3761" r="2206" b="897"/>
          <a:stretch>
            <a:fillRect/>
          </a:stretch>
        </p:blipFill>
        <p:spPr>
          <a:xfrm>
            <a:off x="4769647" y="2417949"/>
            <a:ext cx="2651120" cy="1739154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rcRect l="3316"/>
          <a:stretch>
            <a:fillRect/>
          </a:stretch>
        </p:blipFill>
        <p:spPr>
          <a:xfrm>
            <a:off x="1473603" y="2417949"/>
            <a:ext cx="2651120" cy="1739154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rcRect l="2653" t="1623" r="3761" b="2944"/>
          <a:stretch>
            <a:fillRect/>
          </a:stretch>
        </p:blipFill>
        <p:spPr>
          <a:xfrm>
            <a:off x="8065694" y="2417949"/>
            <a:ext cx="2651120" cy="1739154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rcRect l="5778" t="2660" r="5778" b="3694"/>
          <a:stretch>
            <a:fillRect/>
          </a:stretch>
        </p:blipFill>
        <p:spPr>
          <a:xfrm>
            <a:off x="8065694" y="4443725"/>
            <a:ext cx="2651120" cy="1739154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rcRect l="5599" t="508" r="5599" b="4949"/>
          <a:stretch>
            <a:fillRect/>
          </a:stretch>
        </p:blipFill>
        <p:spPr>
          <a:xfrm>
            <a:off x="1473601" y="4440483"/>
            <a:ext cx="2651118" cy="1742395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rcRect l="2688" t="2689" r="4444" b="2689"/>
          <a:stretch>
            <a:fillRect/>
          </a:stretch>
        </p:blipFill>
        <p:spPr>
          <a:xfrm>
            <a:off x="4769644" y="4443725"/>
            <a:ext cx="2651121" cy="1739154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4106" y="2631079"/>
            <a:ext cx="10757450" cy="31249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491099" y="4856530"/>
            <a:ext cx="631890" cy="63211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947511" y="3958409"/>
            <a:ext cx="631890" cy="63211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533447" y="3958409"/>
            <a:ext cx="631890" cy="63211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947511" y="3030361"/>
            <a:ext cx="631890" cy="63211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533447" y="3030361"/>
            <a:ext cx="631890" cy="63211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" name="Freeform 162"/>
          <p:cNvSpPr>
            <a:spLocks noEditPoints="1"/>
          </p:cNvSpPr>
          <p:nvPr/>
        </p:nvSpPr>
        <p:spPr bwMode="auto">
          <a:xfrm>
            <a:off x="2671154" y="3196319"/>
            <a:ext cx="370493" cy="298029"/>
          </a:xfrm>
          <a:custGeom>
            <a:avLst/>
            <a:gdLst>
              <a:gd name="T0" fmla="*/ 12 w 123"/>
              <a:gd name="T1" fmla="*/ 67 h 99"/>
              <a:gd name="T2" fmla="*/ 12 w 123"/>
              <a:gd name="T3" fmla="*/ 79 h 99"/>
              <a:gd name="T4" fmla="*/ 8 w 123"/>
              <a:gd name="T5" fmla="*/ 73 h 99"/>
              <a:gd name="T6" fmla="*/ 16 w 123"/>
              <a:gd name="T7" fmla="*/ 73 h 99"/>
              <a:gd name="T8" fmla="*/ 8 w 123"/>
              <a:gd name="T9" fmla="*/ 73 h 99"/>
              <a:gd name="T10" fmla="*/ 7 w 123"/>
              <a:gd name="T11" fmla="*/ 47 h 99"/>
              <a:gd name="T12" fmla="*/ 0 w 123"/>
              <a:gd name="T13" fmla="*/ 91 h 99"/>
              <a:gd name="T14" fmla="*/ 116 w 123"/>
              <a:gd name="T15" fmla="*/ 99 h 99"/>
              <a:gd name="T16" fmla="*/ 123 w 123"/>
              <a:gd name="T17" fmla="*/ 55 h 99"/>
              <a:gd name="T18" fmla="*/ 4 w 123"/>
              <a:gd name="T19" fmla="*/ 73 h 99"/>
              <a:gd name="T20" fmla="*/ 21 w 123"/>
              <a:gd name="T21" fmla="*/ 73 h 99"/>
              <a:gd name="T22" fmla="*/ 4 w 123"/>
              <a:gd name="T23" fmla="*/ 73 h 99"/>
              <a:gd name="T24" fmla="*/ 19 w 123"/>
              <a:gd name="T25" fmla="*/ 94 h 99"/>
              <a:gd name="T26" fmla="*/ 14 w 123"/>
              <a:gd name="T27" fmla="*/ 89 h 99"/>
              <a:gd name="T28" fmla="*/ 102 w 123"/>
              <a:gd name="T29" fmla="*/ 92 h 99"/>
              <a:gd name="T30" fmla="*/ 112 w 123"/>
              <a:gd name="T31" fmla="*/ 89 h 99"/>
              <a:gd name="T32" fmla="*/ 109 w 123"/>
              <a:gd name="T33" fmla="*/ 57 h 99"/>
              <a:gd name="T34" fmla="*/ 21 w 123"/>
              <a:gd name="T35" fmla="*/ 53 h 99"/>
              <a:gd name="T36" fmla="*/ 11 w 123"/>
              <a:gd name="T37" fmla="*/ 57 h 99"/>
              <a:gd name="T38" fmla="*/ 104 w 123"/>
              <a:gd name="T39" fmla="*/ 51 h 99"/>
              <a:gd name="T40" fmla="*/ 109 w 123"/>
              <a:gd name="T41" fmla="*/ 57 h 99"/>
              <a:gd name="T42" fmla="*/ 89 w 123"/>
              <a:gd name="T43" fmla="*/ 10 h 99"/>
              <a:gd name="T44" fmla="*/ 100 w 123"/>
              <a:gd name="T45" fmla="*/ 10 h 99"/>
              <a:gd name="T46" fmla="*/ 87 w 123"/>
              <a:gd name="T47" fmla="*/ 12 h 99"/>
              <a:gd name="T48" fmla="*/ 24 w 123"/>
              <a:gd name="T49" fmla="*/ 0 h 99"/>
              <a:gd name="T50" fmla="*/ 100 w 123"/>
              <a:gd name="T51" fmla="*/ 44 h 99"/>
              <a:gd name="T52" fmla="*/ 82 w 123"/>
              <a:gd name="T53" fmla="*/ 38 h 99"/>
              <a:gd name="T54" fmla="*/ 40 w 123"/>
              <a:gd name="T55" fmla="*/ 36 h 99"/>
              <a:gd name="T56" fmla="*/ 82 w 123"/>
              <a:gd name="T57" fmla="*/ 35 h 99"/>
              <a:gd name="T58" fmla="*/ 82 w 123"/>
              <a:gd name="T59" fmla="*/ 38 h 99"/>
              <a:gd name="T60" fmla="*/ 42 w 123"/>
              <a:gd name="T61" fmla="*/ 27 h 99"/>
              <a:gd name="T62" fmla="*/ 42 w 123"/>
              <a:gd name="T63" fmla="*/ 24 h 99"/>
              <a:gd name="T64" fmla="*/ 83 w 123"/>
              <a:gd name="T65" fmla="*/ 26 h 99"/>
              <a:gd name="T66" fmla="*/ 82 w 123"/>
              <a:gd name="T67" fmla="*/ 16 h 99"/>
              <a:gd name="T68" fmla="*/ 40 w 123"/>
              <a:gd name="T69" fmla="*/ 15 h 99"/>
              <a:gd name="T70" fmla="*/ 82 w 123"/>
              <a:gd name="T71" fmla="*/ 14 h 99"/>
              <a:gd name="T72" fmla="*/ 82 w 123"/>
              <a:gd name="T73" fmla="*/ 1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" h="99">
                <a:moveTo>
                  <a:pt x="18" y="73"/>
                </a:moveTo>
                <a:cubicBezTo>
                  <a:pt x="18" y="70"/>
                  <a:pt x="16" y="67"/>
                  <a:pt x="12" y="67"/>
                </a:cubicBezTo>
                <a:cubicBezTo>
                  <a:pt x="9" y="67"/>
                  <a:pt x="6" y="70"/>
                  <a:pt x="6" y="73"/>
                </a:cubicBezTo>
                <a:cubicBezTo>
                  <a:pt x="6" y="76"/>
                  <a:pt x="9" y="79"/>
                  <a:pt x="12" y="79"/>
                </a:cubicBezTo>
                <a:cubicBezTo>
                  <a:pt x="16" y="79"/>
                  <a:pt x="18" y="76"/>
                  <a:pt x="18" y="73"/>
                </a:cubicBezTo>
                <a:close/>
                <a:moveTo>
                  <a:pt x="8" y="73"/>
                </a:moveTo>
                <a:cubicBezTo>
                  <a:pt x="8" y="71"/>
                  <a:pt x="10" y="69"/>
                  <a:pt x="12" y="69"/>
                </a:cubicBezTo>
                <a:cubicBezTo>
                  <a:pt x="15" y="69"/>
                  <a:pt x="16" y="71"/>
                  <a:pt x="16" y="73"/>
                </a:cubicBezTo>
                <a:cubicBezTo>
                  <a:pt x="16" y="75"/>
                  <a:pt x="15" y="77"/>
                  <a:pt x="12" y="77"/>
                </a:cubicBezTo>
                <a:cubicBezTo>
                  <a:pt x="10" y="77"/>
                  <a:pt x="8" y="75"/>
                  <a:pt x="8" y="73"/>
                </a:cubicBezTo>
                <a:close/>
                <a:moveTo>
                  <a:pt x="116" y="47"/>
                </a:moveTo>
                <a:cubicBezTo>
                  <a:pt x="7" y="47"/>
                  <a:pt x="7" y="47"/>
                  <a:pt x="7" y="47"/>
                </a:cubicBezTo>
                <a:cubicBezTo>
                  <a:pt x="3" y="47"/>
                  <a:pt x="0" y="50"/>
                  <a:pt x="0" y="55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3" y="99"/>
                  <a:pt x="7" y="99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9"/>
                  <a:pt x="123" y="95"/>
                  <a:pt x="123" y="91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23" y="50"/>
                  <a:pt x="120" y="47"/>
                  <a:pt x="116" y="47"/>
                </a:cubicBezTo>
                <a:close/>
                <a:moveTo>
                  <a:pt x="4" y="73"/>
                </a:moveTo>
                <a:cubicBezTo>
                  <a:pt x="4" y="68"/>
                  <a:pt x="8" y="64"/>
                  <a:pt x="12" y="64"/>
                </a:cubicBezTo>
                <a:cubicBezTo>
                  <a:pt x="17" y="64"/>
                  <a:pt x="21" y="68"/>
                  <a:pt x="21" y="73"/>
                </a:cubicBezTo>
                <a:cubicBezTo>
                  <a:pt x="21" y="77"/>
                  <a:pt x="17" y="81"/>
                  <a:pt x="12" y="81"/>
                </a:cubicBezTo>
                <a:cubicBezTo>
                  <a:pt x="8" y="81"/>
                  <a:pt x="4" y="77"/>
                  <a:pt x="4" y="73"/>
                </a:cubicBezTo>
                <a:close/>
                <a:moveTo>
                  <a:pt x="104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15" y="94"/>
                  <a:pt x="11" y="92"/>
                  <a:pt x="11" y="89"/>
                </a:cubicBezTo>
                <a:cubicBezTo>
                  <a:pt x="14" y="89"/>
                  <a:pt x="14" y="89"/>
                  <a:pt x="14" y="89"/>
                </a:cubicBezTo>
                <a:cubicBezTo>
                  <a:pt x="15" y="91"/>
                  <a:pt x="18" y="92"/>
                  <a:pt x="21" y="92"/>
                </a:cubicBezTo>
                <a:cubicBezTo>
                  <a:pt x="102" y="92"/>
                  <a:pt x="102" y="92"/>
                  <a:pt x="102" y="92"/>
                </a:cubicBezTo>
                <a:cubicBezTo>
                  <a:pt x="105" y="92"/>
                  <a:pt x="108" y="91"/>
                  <a:pt x="109" y="89"/>
                </a:cubicBezTo>
                <a:cubicBezTo>
                  <a:pt x="112" y="89"/>
                  <a:pt x="112" y="89"/>
                  <a:pt x="112" y="89"/>
                </a:cubicBezTo>
                <a:cubicBezTo>
                  <a:pt x="112" y="92"/>
                  <a:pt x="108" y="94"/>
                  <a:pt x="104" y="94"/>
                </a:cubicBezTo>
                <a:close/>
                <a:moveTo>
                  <a:pt x="109" y="57"/>
                </a:moveTo>
                <a:cubicBezTo>
                  <a:pt x="108" y="54"/>
                  <a:pt x="105" y="53"/>
                  <a:pt x="102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18" y="53"/>
                  <a:pt x="15" y="54"/>
                  <a:pt x="14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1" y="53"/>
                  <a:pt x="15" y="51"/>
                  <a:pt x="19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8" y="51"/>
                  <a:pt x="112" y="53"/>
                  <a:pt x="112" y="57"/>
                </a:cubicBezTo>
                <a:lnTo>
                  <a:pt x="109" y="57"/>
                </a:lnTo>
                <a:close/>
                <a:moveTo>
                  <a:pt x="100" y="10"/>
                </a:moveTo>
                <a:cubicBezTo>
                  <a:pt x="89" y="10"/>
                  <a:pt x="89" y="10"/>
                  <a:pt x="89" y="10"/>
                </a:cubicBezTo>
                <a:cubicBezTo>
                  <a:pt x="89" y="0"/>
                  <a:pt x="89" y="0"/>
                  <a:pt x="89" y="0"/>
                </a:cubicBezTo>
                <a:lnTo>
                  <a:pt x="100" y="10"/>
                </a:lnTo>
                <a:close/>
                <a:moveTo>
                  <a:pt x="100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0"/>
                  <a:pt x="87" y="0"/>
                  <a:pt x="8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44"/>
                  <a:pt x="24" y="44"/>
                  <a:pt x="24" y="44"/>
                </a:cubicBezTo>
                <a:cubicBezTo>
                  <a:pt x="100" y="44"/>
                  <a:pt x="100" y="44"/>
                  <a:pt x="100" y="44"/>
                </a:cubicBezTo>
                <a:lnTo>
                  <a:pt x="100" y="12"/>
                </a:lnTo>
                <a:close/>
                <a:moveTo>
                  <a:pt x="82" y="38"/>
                </a:moveTo>
                <a:cubicBezTo>
                  <a:pt x="42" y="38"/>
                  <a:pt x="42" y="38"/>
                  <a:pt x="42" y="38"/>
                </a:cubicBezTo>
                <a:cubicBezTo>
                  <a:pt x="41" y="38"/>
                  <a:pt x="40" y="37"/>
                  <a:pt x="40" y="36"/>
                </a:cubicBezTo>
                <a:cubicBezTo>
                  <a:pt x="40" y="36"/>
                  <a:pt x="41" y="35"/>
                  <a:pt x="42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5"/>
                  <a:pt x="83" y="36"/>
                  <a:pt x="83" y="36"/>
                </a:cubicBezTo>
                <a:cubicBezTo>
                  <a:pt x="83" y="37"/>
                  <a:pt x="82" y="38"/>
                  <a:pt x="82" y="38"/>
                </a:cubicBezTo>
                <a:close/>
                <a:moveTo>
                  <a:pt x="82" y="27"/>
                </a:moveTo>
                <a:cubicBezTo>
                  <a:pt x="42" y="27"/>
                  <a:pt x="42" y="27"/>
                  <a:pt x="42" y="27"/>
                </a:cubicBezTo>
                <a:cubicBezTo>
                  <a:pt x="41" y="27"/>
                  <a:pt x="40" y="26"/>
                  <a:pt x="40" y="26"/>
                </a:cubicBezTo>
                <a:cubicBezTo>
                  <a:pt x="40" y="25"/>
                  <a:pt x="41" y="24"/>
                  <a:pt x="4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5"/>
                  <a:pt x="83" y="26"/>
                </a:cubicBezTo>
                <a:cubicBezTo>
                  <a:pt x="83" y="26"/>
                  <a:pt x="82" y="27"/>
                  <a:pt x="82" y="27"/>
                </a:cubicBezTo>
                <a:close/>
                <a:moveTo>
                  <a:pt x="8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1" y="16"/>
                  <a:pt x="40" y="16"/>
                  <a:pt x="40" y="15"/>
                </a:cubicBezTo>
                <a:cubicBezTo>
                  <a:pt x="40" y="14"/>
                  <a:pt x="41" y="14"/>
                  <a:pt x="42" y="14"/>
                </a:cubicBezTo>
                <a:cubicBezTo>
                  <a:pt x="82" y="14"/>
                  <a:pt x="82" y="14"/>
                  <a:pt x="82" y="14"/>
                </a:cubicBezTo>
                <a:cubicBezTo>
                  <a:pt x="82" y="14"/>
                  <a:pt x="83" y="14"/>
                  <a:pt x="83" y="15"/>
                </a:cubicBezTo>
                <a:cubicBezTo>
                  <a:pt x="83" y="16"/>
                  <a:pt x="82" y="16"/>
                  <a:pt x="82" y="16"/>
                </a:cubicBez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0" name="Freeform 194"/>
          <p:cNvSpPr>
            <a:spLocks noEditPoints="1"/>
          </p:cNvSpPr>
          <p:nvPr/>
        </p:nvSpPr>
        <p:spPr bwMode="auto">
          <a:xfrm>
            <a:off x="7046897" y="4136380"/>
            <a:ext cx="451975" cy="295481"/>
          </a:xfrm>
          <a:custGeom>
            <a:avLst/>
            <a:gdLst>
              <a:gd name="T0" fmla="*/ 150 w 150"/>
              <a:gd name="T1" fmla="*/ 9 h 98"/>
              <a:gd name="T2" fmla="*/ 129 w 150"/>
              <a:gd name="T3" fmla="*/ 22 h 98"/>
              <a:gd name="T4" fmla="*/ 78 w 150"/>
              <a:gd name="T5" fmla="*/ 52 h 98"/>
              <a:gd name="T6" fmla="*/ 74 w 150"/>
              <a:gd name="T7" fmla="*/ 51 h 98"/>
              <a:gd name="T8" fmla="*/ 73 w 150"/>
              <a:gd name="T9" fmla="*/ 51 h 98"/>
              <a:gd name="T10" fmla="*/ 0 w 150"/>
              <a:gd name="T11" fmla="*/ 10 h 98"/>
              <a:gd name="T12" fmla="*/ 0 w 150"/>
              <a:gd name="T13" fmla="*/ 92 h 98"/>
              <a:gd name="T14" fmla="*/ 7 w 150"/>
              <a:gd name="T15" fmla="*/ 98 h 98"/>
              <a:gd name="T16" fmla="*/ 144 w 150"/>
              <a:gd name="T17" fmla="*/ 98 h 98"/>
              <a:gd name="T18" fmla="*/ 150 w 150"/>
              <a:gd name="T19" fmla="*/ 92 h 98"/>
              <a:gd name="T20" fmla="*/ 150 w 150"/>
              <a:gd name="T21" fmla="*/ 9 h 98"/>
              <a:gd name="T22" fmla="*/ 150 w 150"/>
              <a:gd name="T23" fmla="*/ 9 h 98"/>
              <a:gd name="T24" fmla="*/ 64 w 150"/>
              <a:gd name="T25" fmla="*/ 63 h 98"/>
              <a:gd name="T26" fmla="*/ 21 w 150"/>
              <a:gd name="T27" fmla="*/ 89 h 98"/>
              <a:gd name="T28" fmla="*/ 18 w 150"/>
              <a:gd name="T29" fmla="*/ 88 h 98"/>
              <a:gd name="T30" fmla="*/ 18 w 150"/>
              <a:gd name="T31" fmla="*/ 84 h 98"/>
              <a:gd name="T32" fmla="*/ 61 w 150"/>
              <a:gd name="T33" fmla="*/ 58 h 98"/>
              <a:gd name="T34" fmla="*/ 64 w 150"/>
              <a:gd name="T35" fmla="*/ 59 h 98"/>
              <a:gd name="T36" fmla="*/ 64 w 150"/>
              <a:gd name="T37" fmla="*/ 63 h 98"/>
              <a:gd name="T38" fmla="*/ 135 w 150"/>
              <a:gd name="T39" fmla="*/ 88 h 98"/>
              <a:gd name="T40" fmla="*/ 131 w 150"/>
              <a:gd name="T41" fmla="*/ 89 h 98"/>
              <a:gd name="T42" fmla="*/ 91 w 150"/>
              <a:gd name="T43" fmla="*/ 65 h 98"/>
              <a:gd name="T44" fmla="*/ 87 w 150"/>
              <a:gd name="T45" fmla="*/ 63 h 98"/>
              <a:gd name="T46" fmla="*/ 87 w 150"/>
              <a:gd name="T47" fmla="*/ 59 h 98"/>
              <a:gd name="T48" fmla="*/ 90 w 150"/>
              <a:gd name="T49" fmla="*/ 58 h 98"/>
              <a:gd name="T50" fmla="*/ 96 w 150"/>
              <a:gd name="T51" fmla="*/ 61 h 98"/>
              <a:gd name="T52" fmla="*/ 135 w 150"/>
              <a:gd name="T53" fmla="*/ 84 h 98"/>
              <a:gd name="T54" fmla="*/ 135 w 150"/>
              <a:gd name="T55" fmla="*/ 88 h 98"/>
              <a:gd name="T56" fmla="*/ 76 w 150"/>
              <a:gd name="T57" fmla="*/ 42 h 98"/>
              <a:gd name="T58" fmla="*/ 139 w 150"/>
              <a:gd name="T59" fmla="*/ 5 h 98"/>
              <a:gd name="T60" fmla="*/ 145 w 150"/>
              <a:gd name="T61" fmla="*/ 1 h 98"/>
              <a:gd name="T62" fmla="*/ 145 w 150"/>
              <a:gd name="T63" fmla="*/ 1 h 98"/>
              <a:gd name="T64" fmla="*/ 144 w 150"/>
              <a:gd name="T65" fmla="*/ 0 h 98"/>
              <a:gd name="T66" fmla="*/ 7 w 150"/>
              <a:gd name="T67" fmla="*/ 0 h 98"/>
              <a:gd name="T68" fmla="*/ 4 w 150"/>
              <a:gd name="T69" fmla="*/ 1 h 98"/>
              <a:gd name="T70" fmla="*/ 5 w 150"/>
              <a:gd name="T71" fmla="*/ 1 h 98"/>
              <a:gd name="T72" fmla="*/ 76 w 150"/>
              <a:gd name="T73" fmla="*/ 4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98">
                <a:moveTo>
                  <a:pt x="150" y="9"/>
                </a:moveTo>
                <a:cubicBezTo>
                  <a:pt x="129" y="22"/>
                  <a:pt x="129" y="22"/>
                  <a:pt x="129" y="2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2"/>
                  <a:pt x="74" y="51"/>
                </a:cubicBezTo>
                <a:cubicBezTo>
                  <a:pt x="74" y="51"/>
                  <a:pt x="74" y="51"/>
                  <a:pt x="73" y="5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5"/>
                  <a:pt x="3" y="98"/>
                  <a:pt x="7" y="98"/>
                </a:cubicBezTo>
                <a:cubicBezTo>
                  <a:pt x="144" y="98"/>
                  <a:pt x="144" y="98"/>
                  <a:pt x="144" y="98"/>
                </a:cubicBezTo>
                <a:cubicBezTo>
                  <a:pt x="147" y="98"/>
                  <a:pt x="150" y="95"/>
                  <a:pt x="150" y="92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lose/>
                <a:moveTo>
                  <a:pt x="64" y="63"/>
                </a:moveTo>
                <a:cubicBezTo>
                  <a:pt x="21" y="89"/>
                  <a:pt x="21" y="89"/>
                  <a:pt x="21" y="89"/>
                </a:cubicBezTo>
                <a:cubicBezTo>
                  <a:pt x="20" y="90"/>
                  <a:pt x="19" y="89"/>
                  <a:pt x="18" y="88"/>
                </a:cubicBezTo>
                <a:cubicBezTo>
                  <a:pt x="17" y="87"/>
                  <a:pt x="17" y="85"/>
                  <a:pt x="18" y="84"/>
                </a:cubicBezTo>
                <a:cubicBezTo>
                  <a:pt x="61" y="58"/>
                  <a:pt x="61" y="58"/>
                  <a:pt x="61" y="58"/>
                </a:cubicBezTo>
                <a:cubicBezTo>
                  <a:pt x="62" y="58"/>
                  <a:pt x="63" y="58"/>
                  <a:pt x="64" y="59"/>
                </a:cubicBezTo>
                <a:cubicBezTo>
                  <a:pt x="65" y="61"/>
                  <a:pt x="65" y="63"/>
                  <a:pt x="64" y="63"/>
                </a:cubicBezTo>
                <a:close/>
                <a:moveTo>
                  <a:pt x="135" y="88"/>
                </a:moveTo>
                <a:cubicBezTo>
                  <a:pt x="134" y="89"/>
                  <a:pt x="133" y="90"/>
                  <a:pt x="131" y="89"/>
                </a:cubicBezTo>
                <a:cubicBezTo>
                  <a:pt x="91" y="65"/>
                  <a:pt x="91" y="65"/>
                  <a:pt x="91" y="65"/>
                </a:cubicBezTo>
                <a:cubicBezTo>
                  <a:pt x="87" y="63"/>
                  <a:pt x="87" y="63"/>
                  <a:pt x="87" y="63"/>
                </a:cubicBezTo>
                <a:cubicBezTo>
                  <a:pt x="86" y="62"/>
                  <a:pt x="86" y="61"/>
                  <a:pt x="87" y="59"/>
                </a:cubicBezTo>
                <a:cubicBezTo>
                  <a:pt x="88" y="58"/>
                  <a:pt x="89" y="57"/>
                  <a:pt x="90" y="58"/>
                </a:cubicBezTo>
                <a:cubicBezTo>
                  <a:pt x="96" y="61"/>
                  <a:pt x="96" y="61"/>
                  <a:pt x="96" y="61"/>
                </a:cubicBezTo>
                <a:cubicBezTo>
                  <a:pt x="135" y="84"/>
                  <a:pt x="135" y="84"/>
                  <a:pt x="135" y="84"/>
                </a:cubicBezTo>
                <a:cubicBezTo>
                  <a:pt x="136" y="85"/>
                  <a:pt x="136" y="86"/>
                  <a:pt x="135" y="88"/>
                </a:cubicBezTo>
                <a:close/>
                <a:moveTo>
                  <a:pt x="76" y="42"/>
                </a:moveTo>
                <a:cubicBezTo>
                  <a:pt x="139" y="5"/>
                  <a:pt x="139" y="5"/>
                  <a:pt x="139" y="5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0"/>
                  <a:pt x="144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5" y="1"/>
                  <a:pt x="4" y="1"/>
                </a:cubicBezTo>
                <a:cubicBezTo>
                  <a:pt x="5" y="1"/>
                  <a:pt x="5" y="1"/>
                  <a:pt x="5" y="1"/>
                </a:cubicBezTo>
                <a:lnTo>
                  <a:pt x="76" y="42"/>
                </a:ln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1" name="Freeform 196"/>
          <p:cNvSpPr>
            <a:spLocks noEditPoints="1"/>
          </p:cNvSpPr>
          <p:nvPr/>
        </p:nvSpPr>
        <p:spPr bwMode="auto">
          <a:xfrm>
            <a:off x="7034196" y="3137313"/>
            <a:ext cx="460006" cy="376087"/>
          </a:xfrm>
          <a:custGeom>
            <a:avLst/>
            <a:gdLst>
              <a:gd name="T0" fmla="*/ 125 w 127"/>
              <a:gd name="T1" fmla="*/ 41 h 104"/>
              <a:gd name="T2" fmla="*/ 120 w 127"/>
              <a:gd name="T3" fmla="*/ 50 h 104"/>
              <a:gd name="T4" fmla="*/ 99 w 127"/>
              <a:gd name="T5" fmla="*/ 44 h 104"/>
              <a:gd name="T6" fmla="*/ 88 w 127"/>
              <a:gd name="T7" fmla="*/ 31 h 104"/>
              <a:gd name="T8" fmla="*/ 38 w 127"/>
              <a:gd name="T9" fmla="*/ 27 h 104"/>
              <a:gd name="T10" fmla="*/ 32 w 127"/>
              <a:gd name="T11" fmla="*/ 42 h 104"/>
              <a:gd name="T12" fmla="*/ 7 w 127"/>
              <a:gd name="T13" fmla="*/ 50 h 104"/>
              <a:gd name="T14" fmla="*/ 3 w 127"/>
              <a:gd name="T15" fmla="*/ 41 h 104"/>
              <a:gd name="T16" fmla="*/ 7 w 127"/>
              <a:gd name="T17" fmla="*/ 26 h 104"/>
              <a:gd name="T18" fmla="*/ 121 w 127"/>
              <a:gd name="T19" fmla="*/ 26 h 104"/>
              <a:gd name="T20" fmla="*/ 68 w 127"/>
              <a:gd name="T21" fmla="*/ 82 h 104"/>
              <a:gd name="T22" fmla="*/ 60 w 127"/>
              <a:gd name="T23" fmla="*/ 82 h 104"/>
              <a:gd name="T24" fmla="*/ 68 w 127"/>
              <a:gd name="T25" fmla="*/ 82 h 104"/>
              <a:gd name="T26" fmla="*/ 118 w 127"/>
              <a:gd name="T27" fmla="*/ 78 h 104"/>
              <a:gd name="T28" fmla="*/ 35 w 127"/>
              <a:gd name="T29" fmla="*/ 104 h 104"/>
              <a:gd name="T30" fmla="*/ 10 w 127"/>
              <a:gd name="T31" fmla="*/ 78 h 104"/>
              <a:gd name="T32" fmla="*/ 10 w 127"/>
              <a:gd name="T33" fmla="*/ 53 h 104"/>
              <a:gd name="T34" fmla="*/ 33 w 127"/>
              <a:gd name="T35" fmla="*/ 43 h 104"/>
              <a:gd name="T36" fmla="*/ 42 w 127"/>
              <a:gd name="T37" fmla="*/ 30 h 104"/>
              <a:gd name="T38" fmla="*/ 86 w 127"/>
              <a:gd name="T39" fmla="*/ 32 h 104"/>
              <a:gd name="T40" fmla="*/ 95 w 127"/>
              <a:gd name="T41" fmla="*/ 44 h 104"/>
              <a:gd name="T42" fmla="*/ 106 w 127"/>
              <a:gd name="T43" fmla="*/ 50 h 104"/>
              <a:gd name="T44" fmla="*/ 118 w 127"/>
              <a:gd name="T45" fmla="*/ 56 h 104"/>
              <a:gd name="T46" fmla="*/ 89 w 127"/>
              <a:gd name="T47" fmla="*/ 56 h 104"/>
              <a:gd name="T48" fmla="*/ 38 w 127"/>
              <a:gd name="T49" fmla="*/ 63 h 104"/>
              <a:gd name="T50" fmla="*/ 64 w 127"/>
              <a:gd name="T51" fmla="*/ 88 h 104"/>
              <a:gd name="T52" fmla="*/ 76 w 127"/>
              <a:gd name="T53" fmla="*/ 73 h 104"/>
              <a:gd name="T54" fmla="*/ 90 w 127"/>
              <a:gd name="T55" fmla="*/ 63 h 104"/>
              <a:gd name="T56" fmla="*/ 50 w 127"/>
              <a:gd name="T57" fmla="*/ 80 h 104"/>
              <a:gd name="T58" fmla="*/ 50 w 127"/>
              <a:gd name="T59" fmla="*/ 73 h 104"/>
              <a:gd name="T60" fmla="*/ 54 w 127"/>
              <a:gd name="T61" fmla="*/ 49 h 104"/>
              <a:gd name="T62" fmla="*/ 46 w 127"/>
              <a:gd name="T63" fmla="*/ 49 h 104"/>
              <a:gd name="T64" fmla="*/ 54 w 127"/>
              <a:gd name="T65" fmla="*/ 49 h 104"/>
              <a:gd name="T66" fmla="*/ 64 w 127"/>
              <a:gd name="T67" fmla="*/ 39 h 104"/>
              <a:gd name="T68" fmla="*/ 64 w 127"/>
              <a:gd name="T69" fmla="*/ 46 h 104"/>
              <a:gd name="T70" fmla="*/ 44 w 127"/>
              <a:gd name="T71" fmla="*/ 66 h 104"/>
              <a:gd name="T72" fmla="*/ 44 w 127"/>
              <a:gd name="T73" fmla="*/ 59 h 104"/>
              <a:gd name="T74" fmla="*/ 44 w 127"/>
              <a:gd name="T75" fmla="*/ 66 h 104"/>
              <a:gd name="T76" fmla="*/ 88 w 127"/>
              <a:gd name="T77" fmla="*/ 61 h 104"/>
              <a:gd name="T78" fmla="*/ 81 w 127"/>
              <a:gd name="T79" fmla="*/ 64 h 104"/>
              <a:gd name="T80" fmla="*/ 84 w 127"/>
              <a:gd name="T81" fmla="*/ 58 h 104"/>
              <a:gd name="T82" fmla="*/ 78 w 127"/>
              <a:gd name="T83" fmla="*/ 52 h 104"/>
              <a:gd name="T84" fmla="*/ 78 w 127"/>
              <a:gd name="T85" fmla="*/ 45 h 104"/>
              <a:gd name="T86" fmla="*/ 78 w 127"/>
              <a:gd name="T87" fmla="*/ 52 h 104"/>
              <a:gd name="T88" fmla="*/ 64 w 127"/>
              <a:gd name="T89" fmla="*/ 71 h 104"/>
              <a:gd name="T90" fmla="*/ 64 w 127"/>
              <a:gd name="T91" fmla="*/ 5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7" h="104">
                <a:moveTo>
                  <a:pt x="126" y="41"/>
                </a:moveTo>
                <a:cubicBezTo>
                  <a:pt x="126" y="41"/>
                  <a:pt x="125" y="41"/>
                  <a:pt x="125" y="41"/>
                </a:cubicBezTo>
                <a:cubicBezTo>
                  <a:pt x="125" y="42"/>
                  <a:pt x="125" y="42"/>
                  <a:pt x="125" y="43"/>
                </a:cubicBezTo>
                <a:cubicBezTo>
                  <a:pt x="120" y="50"/>
                  <a:pt x="120" y="50"/>
                  <a:pt x="120" y="50"/>
                </a:cubicBezTo>
                <a:cubicBezTo>
                  <a:pt x="119" y="53"/>
                  <a:pt x="113" y="52"/>
                  <a:pt x="107" y="49"/>
                </a:cubicBezTo>
                <a:cubicBezTo>
                  <a:pt x="99" y="44"/>
                  <a:pt x="99" y="44"/>
                  <a:pt x="99" y="44"/>
                </a:cubicBezTo>
                <a:cubicBezTo>
                  <a:pt x="96" y="42"/>
                  <a:pt x="96" y="42"/>
                  <a:pt x="96" y="42"/>
                </a:cubicBezTo>
                <a:cubicBezTo>
                  <a:pt x="90" y="38"/>
                  <a:pt x="86" y="33"/>
                  <a:pt x="88" y="31"/>
                </a:cubicBezTo>
                <a:cubicBezTo>
                  <a:pt x="90" y="27"/>
                  <a:pt x="90" y="27"/>
                  <a:pt x="90" y="27"/>
                </a:cubicBezTo>
                <a:cubicBezTo>
                  <a:pt x="73" y="21"/>
                  <a:pt x="55" y="21"/>
                  <a:pt x="38" y="27"/>
                </a:cubicBezTo>
                <a:cubicBezTo>
                  <a:pt x="40" y="30"/>
                  <a:pt x="40" y="30"/>
                  <a:pt x="40" y="30"/>
                </a:cubicBezTo>
                <a:cubicBezTo>
                  <a:pt x="41" y="33"/>
                  <a:pt x="38" y="38"/>
                  <a:pt x="32" y="42"/>
                </a:cubicBezTo>
                <a:cubicBezTo>
                  <a:pt x="21" y="48"/>
                  <a:pt x="21" y="48"/>
                  <a:pt x="21" y="48"/>
                </a:cubicBezTo>
                <a:cubicBezTo>
                  <a:pt x="15" y="52"/>
                  <a:pt x="9" y="52"/>
                  <a:pt x="7" y="50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2"/>
                  <a:pt x="3" y="42"/>
                  <a:pt x="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0" y="37"/>
                  <a:pt x="2" y="30"/>
                  <a:pt x="7" y="26"/>
                </a:cubicBezTo>
                <a:cubicBezTo>
                  <a:pt x="38" y="1"/>
                  <a:pt x="81" y="0"/>
                  <a:pt x="113" y="21"/>
                </a:cubicBezTo>
                <a:cubicBezTo>
                  <a:pt x="116" y="22"/>
                  <a:pt x="118" y="24"/>
                  <a:pt x="121" y="26"/>
                </a:cubicBezTo>
                <a:cubicBezTo>
                  <a:pt x="125" y="30"/>
                  <a:pt x="127" y="37"/>
                  <a:pt x="126" y="41"/>
                </a:cubicBezTo>
                <a:close/>
                <a:moveTo>
                  <a:pt x="68" y="82"/>
                </a:moveTo>
                <a:cubicBezTo>
                  <a:pt x="68" y="85"/>
                  <a:pt x="66" y="86"/>
                  <a:pt x="64" y="86"/>
                </a:cubicBezTo>
                <a:cubicBezTo>
                  <a:pt x="62" y="86"/>
                  <a:pt x="60" y="85"/>
                  <a:pt x="60" y="82"/>
                </a:cubicBezTo>
                <a:cubicBezTo>
                  <a:pt x="60" y="80"/>
                  <a:pt x="62" y="79"/>
                  <a:pt x="64" y="79"/>
                </a:cubicBezTo>
                <a:cubicBezTo>
                  <a:pt x="66" y="79"/>
                  <a:pt x="68" y="80"/>
                  <a:pt x="68" y="82"/>
                </a:cubicBezTo>
                <a:close/>
                <a:moveTo>
                  <a:pt x="118" y="56"/>
                </a:moveTo>
                <a:cubicBezTo>
                  <a:pt x="118" y="78"/>
                  <a:pt x="118" y="78"/>
                  <a:pt x="118" y="78"/>
                </a:cubicBezTo>
                <a:cubicBezTo>
                  <a:pt x="118" y="93"/>
                  <a:pt x="107" y="104"/>
                  <a:pt x="93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29" y="104"/>
                  <a:pt x="23" y="102"/>
                  <a:pt x="19" y="98"/>
                </a:cubicBezTo>
                <a:cubicBezTo>
                  <a:pt x="13" y="93"/>
                  <a:pt x="10" y="86"/>
                  <a:pt x="10" y="78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5"/>
                  <a:pt x="10" y="54"/>
                  <a:pt x="10" y="53"/>
                </a:cubicBezTo>
                <a:cubicBezTo>
                  <a:pt x="13" y="54"/>
                  <a:pt x="17" y="53"/>
                  <a:pt x="22" y="50"/>
                </a:cubicBezTo>
                <a:cubicBezTo>
                  <a:pt x="33" y="43"/>
                  <a:pt x="33" y="43"/>
                  <a:pt x="33" y="43"/>
                </a:cubicBezTo>
                <a:cubicBezTo>
                  <a:pt x="39" y="40"/>
                  <a:pt x="42" y="36"/>
                  <a:pt x="42" y="32"/>
                </a:cubicBezTo>
                <a:cubicBezTo>
                  <a:pt x="42" y="31"/>
                  <a:pt x="42" y="31"/>
                  <a:pt x="42" y="30"/>
                </a:cubicBezTo>
                <a:cubicBezTo>
                  <a:pt x="86" y="30"/>
                  <a:pt x="86" y="30"/>
                  <a:pt x="86" y="30"/>
                </a:cubicBezTo>
                <a:cubicBezTo>
                  <a:pt x="86" y="31"/>
                  <a:pt x="86" y="31"/>
                  <a:pt x="86" y="32"/>
                </a:cubicBezTo>
                <a:cubicBezTo>
                  <a:pt x="86" y="33"/>
                  <a:pt x="86" y="33"/>
                  <a:pt x="86" y="34"/>
                </a:cubicBezTo>
                <a:cubicBezTo>
                  <a:pt x="87" y="37"/>
                  <a:pt x="90" y="41"/>
                  <a:pt x="95" y="44"/>
                </a:cubicBezTo>
                <a:cubicBezTo>
                  <a:pt x="97" y="45"/>
                  <a:pt x="97" y="45"/>
                  <a:pt x="97" y="45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10" y="53"/>
                  <a:pt x="115" y="54"/>
                  <a:pt x="118" y="54"/>
                </a:cubicBezTo>
                <a:cubicBezTo>
                  <a:pt x="118" y="54"/>
                  <a:pt x="118" y="55"/>
                  <a:pt x="118" y="56"/>
                </a:cubicBezTo>
                <a:close/>
                <a:moveTo>
                  <a:pt x="90" y="63"/>
                </a:moveTo>
                <a:cubicBezTo>
                  <a:pt x="90" y="60"/>
                  <a:pt x="89" y="58"/>
                  <a:pt x="89" y="56"/>
                </a:cubicBezTo>
                <a:cubicBezTo>
                  <a:pt x="86" y="45"/>
                  <a:pt x="76" y="37"/>
                  <a:pt x="64" y="37"/>
                </a:cubicBezTo>
                <a:cubicBezTo>
                  <a:pt x="50" y="37"/>
                  <a:pt x="38" y="48"/>
                  <a:pt x="38" y="63"/>
                </a:cubicBezTo>
                <a:cubicBezTo>
                  <a:pt x="38" y="72"/>
                  <a:pt x="43" y="80"/>
                  <a:pt x="51" y="85"/>
                </a:cubicBezTo>
                <a:cubicBezTo>
                  <a:pt x="55" y="87"/>
                  <a:pt x="59" y="88"/>
                  <a:pt x="64" y="88"/>
                </a:cubicBezTo>
                <a:cubicBezTo>
                  <a:pt x="71" y="88"/>
                  <a:pt x="77" y="86"/>
                  <a:pt x="81" y="82"/>
                </a:cubicBezTo>
                <a:cubicBezTo>
                  <a:pt x="79" y="78"/>
                  <a:pt x="75" y="74"/>
                  <a:pt x="76" y="73"/>
                </a:cubicBezTo>
                <a:cubicBezTo>
                  <a:pt x="77" y="72"/>
                  <a:pt x="81" y="76"/>
                  <a:pt x="84" y="78"/>
                </a:cubicBezTo>
                <a:cubicBezTo>
                  <a:pt x="88" y="74"/>
                  <a:pt x="90" y="69"/>
                  <a:pt x="90" y="63"/>
                </a:cubicBezTo>
                <a:close/>
                <a:moveTo>
                  <a:pt x="54" y="77"/>
                </a:moveTo>
                <a:cubicBezTo>
                  <a:pt x="54" y="79"/>
                  <a:pt x="52" y="80"/>
                  <a:pt x="50" y="80"/>
                </a:cubicBezTo>
                <a:cubicBezTo>
                  <a:pt x="48" y="80"/>
                  <a:pt x="46" y="79"/>
                  <a:pt x="46" y="77"/>
                </a:cubicBezTo>
                <a:cubicBezTo>
                  <a:pt x="46" y="74"/>
                  <a:pt x="48" y="73"/>
                  <a:pt x="50" y="73"/>
                </a:cubicBezTo>
                <a:cubicBezTo>
                  <a:pt x="52" y="73"/>
                  <a:pt x="54" y="74"/>
                  <a:pt x="54" y="77"/>
                </a:cubicBezTo>
                <a:close/>
                <a:moveTo>
                  <a:pt x="54" y="49"/>
                </a:moveTo>
                <a:cubicBezTo>
                  <a:pt x="54" y="51"/>
                  <a:pt x="52" y="52"/>
                  <a:pt x="50" y="52"/>
                </a:cubicBezTo>
                <a:cubicBezTo>
                  <a:pt x="48" y="52"/>
                  <a:pt x="46" y="51"/>
                  <a:pt x="46" y="49"/>
                </a:cubicBezTo>
                <a:cubicBezTo>
                  <a:pt x="46" y="47"/>
                  <a:pt x="48" y="45"/>
                  <a:pt x="50" y="45"/>
                </a:cubicBezTo>
                <a:cubicBezTo>
                  <a:pt x="52" y="45"/>
                  <a:pt x="54" y="47"/>
                  <a:pt x="54" y="49"/>
                </a:cubicBezTo>
                <a:close/>
                <a:moveTo>
                  <a:pt x="60" y="43"/>
                </a:moveTo>
                <a:cubicBezTo>
                  <a:pt x="60" y="41"/>
                  <a:pt x="62" y="39"/>
                  <a:pt x="64" y="39"/>
                </a:cubicBezTo>
                <a:cubicBezTo>
                  <a:pt x="66" y="39"/>
                  <a:pt x="68" y="41"/>
                  <a:pt x="68" y="43"/>
                </a:cubicBezTo>
                <a:cubicBezTo>
                  <a:pt x="68" y="45"/>
                  <a:pt x="66" y="46"/>
                  <a:pt x="64" y="46"/>
                </a:cubicBezTo>
                <a:cubicBezTo>
                  <a:pt x="62" y="46"/>
                  <a:pt x="60" y="45"/>
                  <a:pt x="60" y="43"/>
                </a:cubicBezTo>
                <a:close/>
                <a:moveTo>
                  <a:pt x="44" y="66"/>
                </a:moveTo>
                <a:cubicBezTo>
                  <a:pt x="42" y="66"/>
                  <a:pt x="40" y="65"/>
                  <a:pt x="40" y="63"/>
                </a:cubicBezTo>
                <a:cubicBezTo>
                  <a:pt x="40" y="60"/>
                  <a:pt x="42" y="59"/>
                  <a:pt x="44" y="59"/>
                </a:cubicBezTo>
                <a:cubicBezTo>
                  <a:pt x="46" y="59"/>
                  <a:pt x="48" y="60"/>
                  <a:pt x="48" y="63"/>
                </a:cubicBezTo>
                <a:cubicBezTo>
                  <a:pt x="48" y="65"/>
                  <a:pt x="46" y="66"/>
                  <a:pt x="44" y="66"/>
                </a:cubicBezTo>
                <a:close/>
                <a:moveTo>
                  <a:pt x="86" y="58"/>
                </a:moveTo>
                <a:cubicBezTo>
                  <a:pt x="87" y="59"/>
                  <a:pt x="88" y="60"/>
                  <a:pt x="88" y="61"/>
                </a:cubicBezTo>
                <a:cubicBezTo>
                  <a:pt x="88" y="64"/>
                  <a:pt x="86" y="65"/>
                  <a:pt x="84" y="65"/>
                </a:cubicBezTo>
                <a:cubicBezTo>
                  <a:pt x="83" y="65"/>
                  <a:pt x="81" y="65"/>
                  <a:pt x="81" y="64"/>
                </a:cubicBezTo>
                <a:cubicBezTo>
                  <a:pt x="80" y="63"/>
                  <a:pt x="80" y="62"/>
                  <a:pt x="80" y="61"/>
                </a:cubicBezTo>
                <a:cubicBezTo>
                  <a:pt x="80" y="59"/>
                  <a:pt x="82" y="58"/>
                  <a:pt x="84" y="58"/>
                </a:cubicBezTo>
                <a:cubicBezTo>
                  <a:pt x="85" y="58"/>
                  <a:pt x="86" y="58"/>
                  <a:pt x="86" y="58"/>
                </a:cubicBezTo>
                <a:close/>
                <a:moveTo>
                  <a:pt x="78" y="52"/>
                </a:moveTo>
                <a:cubicBezTo>
                  <a:pt x="76" y="52"/>
                  <a:pt x="74" y="51"/>
                  <a:pt x="74" y="49"/>
                </a:cubicBezTo>
                <a:cubicBezTo>
                  <a:pt x="74" y="47"/>
                  <a:pt x="76" y="45"/>
                  <a:pt x="78" y="45"/>
                </a:cubicBezTo>
                <a:cubicBezTo>
                  <a:pt x="80" y="45"/>
                  <a:pt x="82" y="47"/>
                  <a:pt x="82" y="49"/>
                </a:cubicBezTo>
                <a:cubicBezTo>
                  <a:pt x="82" y="51"/>
                  <a:pt x="80" y="52"/>
                  <a:pt x="78" y="52"/>
                </a:cubicBezTo>
                <a:close/>
                <a:moveTo>
                  <a:pt x="72" y="63"/>
                </a:moveTo>
                <a:cubicBezTo>
                  <a:pt x="72" y="67"/>
                  <a:pt x="68" y="71"/>
                  <a:pt x="64" y="71"/>
                </a:cubicBezTo>
                <a:cubicBezTo>
                  <a:pt x="59" y="71"/>
                  <a:pt x="56" y="67"/>
                  <a:pt x="56" y="63"/>
                </a:cubicBezTo>
                <a:cubicBezTo>
                  <a:pt x="56" y="58"/>
                  <a:pt x="59" y="55"/>
                  <a:pt x="64" y="55"/>
                </a:cubicBezTo>
                <a:cubicBezTo>
                  <a:pt x="68" y="55"/>
                  <a:pt x="72" y="58"/>
                  <a:pt x="72" y="63"/>
                </a:cubicBez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2" name="Freeform 197"/>
          <p:cNvSpPr>
            <a:spLocks noEditPoints="1"/>
          </p:cNvSpPr>
          <p:nvPr/>
        </p:nvSpPr>
        <p:spPr bwMode="auto">
          <a:xfrm>
            <a:off x="4583968" y="4954148"/>
            <a:ext cx="443615" cy="447217"/>
          </a:xfrm>
          <a:custGeom>
            <a:avLst/>
            <a:gdLst>
              <a:gd name="T0" fmla="*/ 57 w 109"/>
              <a:gd name="T1" fmla="*/ 110 h 110"/>
              <a:gd name="T2" fmla="*/ 81 w 109"/>
              <a:gd name="T3" fmla="*/ 86 h 110"/>
              <a:gd name="T4" fmla="*/ 87 w 109"/>
              <a:gd name="T5" fmla="*/ 58 h 110"/>
              <a:gd name="T6" fmla="*/ 57 w 109"/>
              <a:gd name="T7" fmla="*/ 81 h 110"/>
              <a:gd name="T8" fmla="*/ 87 w 109"/>
              <a:gd name="T9" fmla="*/ 58 h 110"/>
              <a:gd name="T10" fmla="*/ 103 w 109"/>
              <a:gd name="T11" fmla="*/ 81 h 110"/>
              <a:gd name="T12" fmla="*/ 92 w 109"/>
              <a:gd name="T13" fmla="*/ 58 h 110"/>
              <a:gd name="T14" fmla="*/ 74 w 109"/>
              <a:gd name="T15" fmla="*/ 106 h 110"/>
              <a:gd name="T16" fmla="*/ 86 w 109"/>
              <a:gd name="T17" fmla="*/ 86 h 110"/>
              <a:gd name="T18" fmla="*/ 65 w 109"/>
              <a:gd name="T19" fmla="*/ 1 h 110"/>
              <a:gd name="T20" fmla="*/ 57 w 109"/>
              <a:gd name="T21" fmla="*/ 24 h 110"/>
              <a:gd name="T22" fmla="*/ 65 w 109"/>
              <a:gd name="T23" fmla="*/ 1 h 110"/>
              <a:gd name="T24" fmla="*/ 83 w 109"/>
              <a:gd name="T25" fmla="*/ 29 h 110"/>
              <a:gd name="T26" fmla="*/ 57 w 109"/>
              <a:gd name="T27" fmla="*/ 53 h 110"/>
              <a:gd name="T28" fmla="*/ 87 w 109"/>
              <a:gd name="T29" fmla="*/ 46 h 110"/>
              <a:gd name="T30" fmla="*/ 92 w 109"/>
              <a:gd name="T31" fmla="*/ 53 h 110"/>
              <a:gd name="T32" fmla="*/ 103 w 109"/>
              <a:gd name="T33" fmla="*/ 29 h 110"/>
              <a:gd name="T34" fmla="*/ 91 w 109"/>
              <a:gd name="T35" fmla="*/ 40 h 110"/>
              <a:gd name="T36" fmla="*/ 74 w 109"/>
              <a:gd name="T37" fmla="*/ 4 h 110"/>
              <a:gd name="T38" fmla="*/ 100 w 109"/>
              <a:gd name="T39" fmla="*/ 24 h 110"/>
              <a:gd name="T40" fmla="*/ 52 w 109"/>
              <a:gd name="T41" fmla="*/ 81 h 110"/>
              <a:gd name="T42" fmla="*/ 22 w 109"/>
              <a:gd name="T43" fmla="*/ 58 h 110"/>
              <a:gd name="T44" fmla="*/ 30 w 109"/>
              <a:gd name="T45" fmla="*/ 89 h 110"/>
              <a:gd name="T46" fmla="*/ 52 w 109"/>
              <a:gd name="T47" fmla="*/ 110 h 110"/>
              <a:gd name="T48" fmla="*/ 29 w 109"/>
              <a:gd name="T49" fmla="*/ 86 h 110"/>
              <a:gd name="T50" fmla="*/ 29 w 109"/>
              <a:gd name="T51" fmla="*/ 24 h 110"/>
              <a:gd name="T52" fmla="*/ 52 w 109"/>
              <a:gd name="T53" fmla="*/ 0 h 110"/>
              <a:gd name="T54" fmla="*/ 29 w 109"/>
              <a:gd name="T55" fmla="*/ 24 h 110"/>
              <a:gd name="T56" fmla="*/ 52 w 109"/>
              <a:gd name="T57" fmla="*/ 53 h 110"/>
              <a:gd name="T58" fmla="*/ 27 w 109"/>
              <a:gd name="T59" fmla="*/ 29 h 110"/>
              <a:gd name="T60" fmla="*/ 35 w 109"/>
              <a:gd name="T61" fmla="*/ 4 h 110"/>
              <a:gd name="T62" fmla="*/ 23 w 109"/>
              <a:gd name="T63" fmla="*/ 24 h 110"/>
              <a:gd name="T64" fmla="*/ 21 w 109"/>
              <a:gd name="T65" fmla="*/ 29 h 110"/>
              <a:gd name="T66" fmla="*/ 0 w 109"/>
              <a:gd name="T67" fmla="*/ 53 h 110"/>
              <a:gd name="T68" fmla="*/ 21 w 109"/>
              <a:gd name="T69" fmla="*/ 29 h 110"/>
              <a:gd name="T70" fmla="*/ 0 w 109"/>
              <a:gd name="T71" fmla="*/ 58 h 110"/>
              <a:gd name="T72" fmla="*/ 21 w 109"/>
              <a:gd name="T73" fmla="*/ 81 h 110"/>
              <a:gd name="T74" fmla="*/ 23 w 109"/>
              <a:gd name="T75" fmla="*/ 86 h 110"/>
              <a:gd name="T76" fmla="*/ 17 w 109"/>
              <a:gd name="T77" fmla="*/ 95 h 110"/>
              <a:gd name="T78" fmla="*/ 25 w 109"/>
              <a:gd name="T79" fmla="*/ 9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9" h="110">
                <a:moveTo>
                  <a:pt x="57" y="86"/>
                </a:moveTo>
                <a:cubicBezTo>
                  <a:pt x="57" y="110"/>
                  <a:pt x="57" y="110"/>
                  <a:pt x="57" y="110"/>
                </a:cubicBezTo>
                <a:cubicBezTo>
                  <a:pt x="60" y="110"/>
                  <a:pt x="63" y="110"/>
                  <a:pt x="65" y="109"/>
                </a:cubicBezTo>
                <a:cubicBezTo>
                  <a:pt x="72" y="102"/>
                  <a:pt x="77" y="95"/>
                  <a:pt x="81" y="86"/>
                </a:cubicBezTo>
                <a:lnTo>
                  <a:pt x="57" y="86"/>
                </a:lnTo>
                <a:close/>
                <a:moveTo>
                  <a:pt x="87" y="58"/>
                </a:moveTo>
                <a:cubicBezTo>
                  <a:pt x="57" y="58"/>
                  <a:pt x="57" y="58"/>
                  <a:pt x="57" y="58"/>
                </a:cubicBezTo>
                <a:cubicBezTo>
                  <a:pt x="57" y="81"/>
                  <a:pt x="57" y="81"/>
                  <a:pt x="57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5" y="74"/>
                  <a:pt x="87" y="66"/>
                  <a:pt x="87" y="58"/>
                </a:cubicBezTo>
                <a:close/>
                <a:moveTo>
                  <a:pt x="88" y="81"/>
                </a:moveTo>
                <a:cubicBezTo>
                  <a:pt x="103" y="81"/>
                  <a:pt x="103" y="81"/>
                  <a:pt x="103" y="81"/>
                </a:cubicBezTo>
                <a:cubicBezTo>
                  <a:pt x="107" y="74"/>
                  <a:pt x="109" y="66"/>
                  <a:pt x="109" y="58"/>
                </a:cubicBezTo>
                <a:cubicBezTo>
                  <a:pt x="92" y="58"/>
                  <a:pt x="92" y="58"/>
                  <a:pt x="92" y="58"/>
                </a:cubicBezTo>
                <a:cubicBezTo>
                  <a:pt x="92" y="66"/>
                  <a:pt x="91" y="74"/>
                  <a:pt x="88" y="81"/>
                </a:cubicBezTo>
                <a:close/>
                <a:moveTo>
                  <a:pt x="74" y="106"/>
                </a:moveTo>
                <a:cubicBezTo>
                  <a:pt x="85" y="102"/>
                  <a:pt x="94" y="95"/>
                  <a:pt x="100" y="86"/>
                </a:cubicBezTo>
                <a:cubicBezTo>
                  <a:pt x="86" y="86"/>
                  <a:pt x="86" y="86"/>
                  <a:pt x="86" y="86"/>
                </a:cubicBezTo>
                <a:cubicBezTo>
                  <a:pt x="83" y="93"/>
                  <a:pt x="79" y="100"/>
                  <a:pt x="74" y="106"/>
                </a:cubicBezTo>
                <a:close/>
                <a:moveTo>
                  <a:pt x="65" y="1"/>
                </a:moveTo>
                <a:cubicBezTo>
                  <a:pt x="63" y="1"/>
                  <a:pt x="60" y="0"/>
                  <a:pt x="57" y="0"/>
                </a:cubicBezTo>
                <a:cubicBezTo>
                  <a:pt x="57" y="24"/>
                  <a:pt x="57" y="24"/>
                  <a:pt x="57" y="24"/>
                </a:cubicBezTo>
                <a:cubicBezTo>
                  <a:pt x="81" y="24"/>
                  <a:pt x="81" y="24"/>
                  <a:pt x="81" y="24"/>
                </a:cubicBezTo>
                <a:cubicBezTo>
                  <a:pt x="77" y="16"/>
                  <a:pt x="72" y="8"/>
                  <a:pt x="65" y="1"/>
                </a:cubicBezTo>
                <a:close/>
                <a:moveTo>
                  <a:pt x="87" y="46"/>
                </a:moveTo>
                <a:cubicBezTo>
                  <a:pt x="86" y="40"/>
                  <a:pt x="85" y="35"/>
                  <a:pt x="83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53"/>
                  <a:pt x="57" y="53"/>
                  <a:pt x="57" y="53"/>
                </a:cubicBezTo>
                <a:cubicBezTo>
                  <a:pt x="87" y="53"/>
                  <a:pt x="87" y="53"/>
                  <a:pt x="87" y="53"/>
                </a:cubicBezTo>
                <a:cubicBezTo>
                  <a:pt x="87" y="50"/>
                  <a:pt x="87" y="48"/>
                  <a:pt x="87" y="46"/>
                </a:cubicBezTo>
                <a:close/>
                <a:moveTo>
                  <a:pt x="91" y="40"/>
                </a:moveTo>
                <a:cubicBezTo>
                  <a:pt x="92" y="44"/>
                  <a:pt x="92" y="49"/>
                  <a:pt x="92" y="53"/>
                </a:cubicBezTo>
                <a:cubicBezTo>
                  <a:pt x="109" y="53"/>
                  <a:pt x="109" y="53"/>
                  <a:pt x="109" y="53"/>
                </a:cubicBezTo>
                <a:cubicBezTo>
                  <a:pt x="109" y="44"/>
                  <a:pt x="107" y="36"/>
                  <a:pt x="103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9" y="33"/>
                  <a:pt x="90" y="36"/>
                  <a:pt x="91" y="40"/>
                </a:cubicBezTo>
                <a:close/>
                <a:moveTo>
                  <a:pt x="100" y="24"/>
                </a:moveTo>
                <a:cubicBezTo>
                  <a:pt x="94" y="15"/>
                  <a:pt x="85" y="8"/>
                  <a:pt x="74" y="4"/>
                </a:cubicBezTo>
                <a:cubicBezTo>
                  <a:pt x="79" y="10"/>
                  <a:pt x="83" y="17"/>
                  <a:pt x="86" y="24"/>
                </a:cubicBezTo>
                <a:lnTo>
                  <a:pt x="100" y="24"/>
                </a:lnTo>
                <a:close/>
                <a:moveTo>
                  <a:pt x="27" y="81"/>
                </a:moveTo>
                <a:cubicBezTo>
                  <a:pt x="52" y="81"/>
                  <a:pt x="52" y="81"/>
                  <a:pt x="52" y="81"/>
                </a:cubicBezTo>
                <a:cubicBezTo>
                  <a:pt x="52" y="58"/>
                  <a:pt x="52" y="58"/>
                  <a:pt x="52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66"/>
                  <a:pt x="24" y="74"/>
                  <a:pt x="27" y="81"/>
                </a:cubicBezTo>
                <a:close/>
                <a:moveTo>
                  <a:pt x="30" y="89"/>
                </a:moveTo>
                <a:cubicBezTo>
                  <a:pt x="33" y="96"/>
                  <a:pt x="38" y="103"/>
                  <a:pt x="44" y="109"/>
                </a:cubicBezTo>
                <a:cubicBezTo>
                  <a:pt x="46" y="110"/>
                  <a:pt x="49" y="110"/>
                  <a:pt x="52" y="110"/>
                </a:cubicBezTo>
                <a:cubicBezTo>
                  <a:pt x="52" y="86"/>
                  <a:pt x="52" y="86"/>
                  <a:pt x="52" y="86"/>
                </a:cubicBezTo>
                <a:cubicBezTo>
                  <a:pt x="29" y="86"/>
                  <a:pt x="29" y="86"/>
                  <a:pt x="29" y="86"/>
                </a:cubicBezTo>
                <a:cubicBezTo>
                  <a:pt x="29" y="87"/>
                  <a:pt x="29" y="88"/>
                  <a:pt x="30" y="89"/>
                </a:cubicBezTo>
                <a:close/>
                <a:moveTo>
                  <a:pt x="29" y="24"/>
                </a:moveTo>
                <a:cubicBezTo>
                  <a:pt x="52" y="24"/>
                  <a:pt x="52" y="24"/>
                  <a:pt x="52" y="24"/>
                </a:cubicBezTo>
                <a:cubicBezTo>
                  <a:pt x="52" y="0"/>
                  <a:pt x="52" y="0"/>
                  <a:pt x="52" y="0"/>
                </a:cubicBezTo>
                <a:cubicBezTo>
                  <a:pt x="49" y="0"/>
                  <a:pt x="46" y="1"/>
                  <a:pt x="44" y="1"/>
                </a:cubicBezTo>
                <a:cubicBezTo>
                  <a:pt x="37" y="8"/>
                  <a:pt x="32" y="16"/>
                  <a:pt x="29" y="24"/>
                </a:cubicBezTo>
                <a:close/>
                <a:moveTo>
                  <a:pt x="22" y="53"/>
                </a:moveTo>
                <a:cubicBezTo>
                  <a:pt x="52" y="53"/>
                  <a:pt x="52" y="53"/>
                  <a:pt x="52" y="53"/>
                </a:cubicBezTo>
                <a:cubicBezTo>
                  <a:pt x="52" y="29"/>
                  <a:pt x="52" y="29"/>
                  <a:pt x="52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4" y="37"/>
                  <a:pt x="22" y="45"/>
                  <a:pt x="22" y="53"/>
                </a:cubicBezTo>
                <a:close/>
                <a:moveTo>
                  <a:pt x="35" y="4"/>
                </a:moveTo>
                <a:cubicBezTo>
                  <a:pt x="24" y="8"/>
                  <a:pt x="16" y="15"/>
                  <a:pt x="9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6" y="17"/>
                  <a:pt x="30" y="10"/>
                  <a:pt x="35" y="4"/>
                </a:cubicBezTo>
                <a:close/>
                <a:moveTo>
                  <a:pt x="21" y="29"/>
                </a:moveTo>
                <a:cubicBezTo>
                  <a:pt x="6" y="29"/>
                  <a:pt x="6" y="29"/>
                  <a:pt x="6" y="29"/>
                </a:cubicBezTo>
                <a:cubicBezTo>
                  <a:pt x="3" y="36"/>
                  <a:pt x="0" y="44"/>
                  <a:pt x="0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45"/>
                  <a:pt x="19" y="37"/>
                  <a:pt x="21" y="29"/>
                </a:cubicBezTo>
                <a:close/>
                <a:moveTo>
                  <a:pt x="17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66"/>
                  <a:pt x="3" y="74"/>
                  <a:pt x="6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9" y="74"/>
                  <a:pt x="17" y="66"/>
                  <a:pt x="17" y="58"/>
                </a:cubicBezTo>
                <a:close/>
                <a:moveTo>
                  <a:pt x="23" y="86"/>
                </a:moveTo>
                <a:cubicBezTo>
                  <a:pt x="9" y="86"/>
                  <a:pt x="9" y="86"/>
                  <a:pt x="9" y="86"/>
                </a:cubicBezTo>
                <a:cubicBezTo>
                  <a:pt x="12" y="89"/>
                  <a:pt x="14" y="92"/>
                  <a:pt x="17" y="95"/>
                </a:cubicBezTo>
                <a:cubicBezTo>
                  <a:pt x="22" y="100"/>
                  <a:pt x="28" y="104"/>
                  <a:pt x="35" y="106"/>
                </a:cubicBezTo>
                <a:cubicBezTo>
                  <a:pt x="31" y="102"/>
                  <a:pt x="28" y="97"/>
                  <a:pt x="25" y="91"/>
                </a:cubicBezTo>
                <a:cubicBezTo>
                  <a:pt x="25" y="90"/>
                  <a:pt x="24" y="88"/>
                  <a:pt x="23" y="86"/>
                </a:cubicBez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3" name="Freeform 205"/>
          <p:cNvSpPr>
            <a:spLocks noEditPoints="1"/>
          </p:cNvSpPr>
          <p:nvPr/>
        </p:nvSpPr>
        <p:spPr bwMode="auto">
          <a:xfrm>
            <a:off x="2652104" y="4084077"/>
            <a:ext cx="357760" cy="379541"/>
          </a:xfrm>
          <a:custGeom>
            <a:avLst/>
            <a:gdLst>
              <a:gd name="T0" fmla="*/ 74 w 119"/>
              <a:gd name="T1" fmla="*/ 79 h 126"/>
              <a:gd name="T2" fmla="*/ 72 w 119"/>
              <a:gd name="T3" fmla="*/ 81 h 126"/>
              <a:gd name="T4" fmla="*/ 62 w 119"/>
              <a:gd name="T5" fmla="*/ 92 h 126"/>
              <a:gd name="T6" fmla="*/ 42 w 119"/>
              <a:gd name="T7" fmla="*/ 95 h 126"/>
              <a:gd name="T8" fmla="*/ 28 w 119"/>
              <a:gd name="T9" fmla="*/ 72 h 126"/>
              <a:gd name="T10" fmla="*/ 30 w 119"/>
              <a:gd name="T11" fmla="*/ 62 h 126"/>
              <a:gd name="T12" fmla="*/ 51 w 119"/>
              <a:gd name="T13" fmla="*/ 35 h 126"/>
              <a:gd name="T14" fmla="*/ 70 w 119"/>
              <a:gd name="T15" fmla="*/ 30 h 126"/>
              <a:gd name="T16" fmla="*/ 90 w 119"/>
              <a:gd name="T17" fmla="*/ 34 h 126"/>
              <a:gd name="T18" fmla="*/ 84 w 119"/>
              <a:gd name="T19" fmla="*/ 70 h 126"/>
              <a:gd name="T20" fmla="*/ 84 w 119"/>
              <a:gd name="T21" fmla="*/ 84 h 126"/>
              <a:gd name="T22" fmla="*/ 93 w 119"/>
              <a:gd name="T23" fmla="*/ 86 h 126"/>
              <a:gd name="T24" fmla="*/ 100 w 119"/>
              <a:gd name="T25" fmla="*/ 81 h 126"/>
              <a:gd name="T26" fmla="*/ 108 w 119"/>
              <a:gd name="T27" fmla="*/ 64 h 126"/>
              <a:gd name="T28" fmla="*/ 108 w 119"/>
              <a:gd name="T29" fmla="*/ 42 h 126"/>
              <a:gd name="T30" fmla="*/ 100 w 119"/>
              <a:gd name="T31" fmla="*/ 25 h 126"/>
              <a:gd name="T32" fmla="*/ 67 w 119"/>
              <a:gd name="T33" fmla="*/ 9 h 126"/>
              <a:gd name="T34" fmla="*/ 31 w 119"/>
              <a:gd name="T35" fmla="*/ 21 h 126"/>
              <a:gd name="T36" fmla="*/ 13 w 119"/>
              <a:gd name="T37" fmla="*/ 52 h 126"/>
              <a:gd name="T38" fmla="*/ 12 w 119"/>
              <a:gd name="T39" fmla="*/ 74 h 126"/>
              <a:gd name="T40" fmla="*/ 17 w 119"/>
              <a:gd name="T41" fmla="*/ 94 h 126"/>
              <a:gd name="T42" fmla="*/ 44 w 119"/>
              <a:gd name="T43" fmla="*/ 116 h 126"/>
              <a:gd name="T44" fmla="*/ 66 w 119"/>
              <a:gd name="T45" fmla="*/ 117 h 126"/>
              <a:gd name="T46" fmla="*/ 85 w 119"/>
              <a:gd name="T47" fmla="*/ 111 h 126"/>
              <a:gd name="T48" fmla="*/ 88 w 119"/>
              <a:gd name="T49" fmla="*/ 119 h 126"/>
              <a:gd name="T50" fmla="*/ 82 w 119"/>
              <a:gd name="T51" fmla="*/ 122 h 126"/>
              <a:gd name="T52" fmla="*/ 59 w 119"/>
              <a:gd name="T53" fmla="*/ 126 h 126"/>
              <a:gd name="T54" fmla="*/ 30 w 119"/>
              <a:gd name="T55" fmla="*/ 120 h 126"/>
              <a:gd name="T56" fmla="*/ 2 w 119"/>
              <a:gd name="T57" fmla="*/ 78 h 126"/>
              <a:gd name="T58" fmla="*/ 5 w 119"/>
              <a:gd name="T59" fmla="*/ 46 h 126"/>
              <a:gd name="T60" fmla="*/ 37 w 119"/>
              <a:gd name="T61" fmla="*/ 7 h 126"/>
              <a:gd name="T62" fmla="*/ 57 w 119"/>
              <a:gd name="T63" fmla="*/ 1 h 126"/>
              <a:gd name="T64" fmla="*/ 65 w 119"/>
              <a:gd name="T65" fmla="*/ 0 h 126"/>
              <a:gd name="T66" fmla="*/ 88 w 119"/>
              <a:gd name="T67" fmla="*/ 4 h 126"/>
              <a:gd name="T68" fmla="*/ 115 w 119"/>
              <a:gd name="T69" fmla="*/ 30 h 126"/>
              <a:gd name="T70" fmla="*/ 119 w 119"/>
              <a:gd name="T71" fmla="*/ 51 h 126"/>
              <a:gd name="T72" fmla="*/ 104 w 119"/>
              <a:gd name="T73" fmla="*/ 89 h 126"/>
              <a:gd name="T74" fmla="*/ 84 w 119"/>
              <a:gd name="T75" fmla="*/ 95 h 126"/>
              <a:gd name="T76" fmla="*/ 74 w 119"/>
              <a:gd name="T77" fmla="*/ 79 h 126"/>
              <a:gd name="T78" fmla="*/ 67 w 119"/>
              <a:gd name="T79" fmla="*/ 40 h 126"/>
              <a:gd name="T80" fmla="*/ 44 w 119"/>
              <a:gd name="T81" fmla="*/ 56 h 126"/>
              <a:gd name="T82" fmla="*/ 40 w 119"/>
              <a:gd name="T83" fmla="*/ 71 h 126"/>
              <a:gd name="T84" fmla="*/ 46 w 119"/>
              <a:gd name="T85" fmla="*/ 84 h 126"/>
              <a:gd name="T86" fmla="*/ 61 w 119"/>
              <a:gd name="T87" fmla="*/ 82 h 126"/>
              <a:gd name="T88" fmla="*/ 70 w 119"/>
              <a:gd name="T89" fmla="*/ 72 h 126"/>
              <a:gd name="T90" fmla="*/ 75 w 119"/>
              <a:gd name="T91" fmla="*/ 57 h 126"/>
              <a:gd name="T92" fmla="*/ 78 w 119"/>
              <a:gd name="T93" fmla="*/ 41 h 126"/>
              <a:gd name="T94" fmla="*/ 67 w 119"/>
              <a:gd name="T95" fmla="*/ 4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9" h="126">
                <a:moveTo>
                  <a:pt x="74" y="79"/>
                </a:moveTo>
                <a:cubicBezTo>
                  <a:pt x="73" y="80"/>
                  <a:pt x="73" y="81"/>
                  <a:pt x="72" y="81"/>
                </a:cubicBezTo>
                <a:cubicBezTo>
                  <a:pt x="70" y="85"/>
                  <a:pt x="66" y="89"/>
                  <a:pt x="62" y="92"/>
                </a:cubicBezTo>
                <a:cubicBezTo>
                  <a:pt x="57" y="94"/>
                  <a:pt x="49" y="97"/>
                  <a:pt x="42" y="95"/>
                </a:cubicBezTo>
                <a:cubicBezTo>
                  <a:pt x="33" y="92"/>
                  <a:pt x="28" y="84"/>
                  <a:pt x="28" y="72"/>
                </a:cubicBezTo>
                <a:cubicBezTo>
                  <a:pt x="28" y="69"/>
                  <a:pt x="29" y="65"/>
                  <a:pt x="30" y="62"/>
                </a:cubicBezTo>
                <a:cubicBezTo>
                  <a:pt x="33" y="50"/>
                  <a:pt x="41" y="40"/>
                  <a:pt x="51" y="35"/>
                </a:cubicBezTo>
                <a:cubicBezTo>
                  <a:pt x="56" y="32"/>
                  <a:pt x="63" y="30"/>
                  <a:pt x="70" y="30"/>
                </a:cubicBezTo>
                <a:cubicBezTo>
                  <a:pt x="78" y="30"/>
                  <a:pt x="85" y="31"/>
                  <a:pt x="90" y="34"/>
                </a:cubicBezTo>
                <a:cubicBezTo>
                  <a:pt x="88" y="46"/>
                  <a:pt x="85" y="57"/>
                  <a:pt x="84" y="70"/>
                </a:cubicBezTo>
                <a:cubicBezTo>
                  <a:pt x="83" y="74"/>
                  <a:pt x="82" y="80"/>
                  <a:pt x="84" y="84"/>
                </a:cubicBezTo>
                <a:cubicBezTo>
                  <a:pt x="86" y="86"/>
                  <a:pt x="90" y="87"/>
                  <a:pt x="93" y="86"/>
                </a:cubicBezTo>
                <a:cubicBezTo>
                  <a:pt x="96" y="85"/>
                  <a:pt x="99" y="83"/>
                  <a:pt x="100" y="81"/>
                </a:cubicBezTo>
                <a:cubicBezTo>
                  <a:pt x="104" y="77"/>
                  <a:pt x="107" y="71"/>
                  <a:pt x="108" y="64"/>
                </a:cubicBezTo>
                <a:cubicBezTo>
                  <a:pt x="109" y="57"/>
                  <a:pt x="109" y="48"/>
                  <a:pt x="108" y="42"/>
                </a:cubicBezTo>
                <a:cubicBezTo>
                  <a:pt x="106" y="35"/>
                  <a:pt x="104" y="29"/>
                  <a:pt x="100" y="25"/>
                </a:cubicBezTo>
                <a:cubicBezTo>
                  <a:pt x="93" y="15"/>
                  <a:pt x="83" y="9"/>
                  <a:pt x="67" y="9"/>
                </a:cubicBezTo>
                <a:cubicBezTo>
                  <a:pt x="52" y="8"/>
                  <a:pt x="40" y="14"/>
                  <a:pt x="31" y="21"/>
                </a:cubicBezTo>
                <a:cubicBezTo>
                  <a:pt x="23" y="29"/>
                  <a:pt x="16" y="39"/>
                  <a:pt x="13" y="52"/>
                </a:cubicBezTo>
                <a:cubicBezTo>
                  <a:pt x="12" y="59"/>
                  <a:pt x="11" y="67"/>
                  <a:pt x="12" y="74"/>
                </a:cubicBezTo>
                <a:cubicBezTo>
                  <a:pt x="12" y="82"/>
                  <a:pt x="14" y="88"/>
                  <a:pt x="17" y="94"/>
                </a:cubicBezTo>
                <a:cubicBezTo>
                  <a:pt x="22" y="104"/>
                  <a:pt x="32" y="112"/>
                  <a:pt x="44" y="116"/>
                </a:cubicBezTo>
                <a:cubicBezTo>
                  <a:pt x="50" y="117"/>
                  <a:pt x="59" y="118"/>
                  <a:pt x="66" y="117"/>
                </a:cubicBezTo>
                <a:cubicBezTo>
                  <a:pt x="74" y="116"/>
                  <a:pt x="79" y="114"/>
                  <a:pt x="85" y="111"/>
                </a:cubicBezTo>
                <a:cubicBezTo>
                  <a:pt x="86" y="114"/>
                  <a:pt x="87" y="116"/>
                  <a:pt x="88" y="119"/>
                </a:cubicBezTo>
                <a:cubicBezTo>
                  <a:pt x="86" y="120"/>
                  <a:pt x="84" y="121"/>
                  <a:pt x="82" y="122"/>
                </a:cubicBezTo>
                <a:cubicBezTo>
                  <a:pt x="75" y="124"/>
                  <a:pt x="68" y="126"/>
                  <a:pt x="59" y="126"/>
                </a:cubicBezTo>
                <a:cubicBezTo>
                  <a:pt x="48" y="126"/>
                  <a:pt x="38" y="124"/>
                  <a:pt x="30" y="120"/>
                </a:cubicBezTo>
                <a:cubicBezTo>
                  <a:pt x="15" y="112"/>
                  <a:pt x="4" y="98"/>
                  <a:pt x="2" y="78"/>
                </a:cubicBezTo>
                <a:cubicBezTo>
                  <a:pt x="0" y="66"/>
                  <a:pt x="2" y="55"/>
                  <a:pt x="5" y="46"/>
                </a:cubicBezTo>
                <a:cubicBezTo>
                  <a:pt x="10" y="29"/>
                  <a:pt x="21" y="15"/>
                  <a:pt x="37" y="7"/>
                </a:cubicBezTo>
                <a:cubicBezTo>
                  <a:pt x="43" y="4"/>
                  <a:pt x="49" y="2"/>
                  <a:pt x="57" y="1"/>
                </a:cubicBezTo>
                <a:cubicBezTo>
                  <a:pt x="59" y="1"/>
                  <a:pt x="62" y="0"/>
                  <a:pt x="65" y="0"/>
                </a:cubicBezTo>
                <a:cubicBezTo>
                  <a:pt x="74" y="0"/>
                  <a:pt x="82" y="1"/>
                  <a:pt x="88" y="4"/>
                </a:cubicBezTo>
                <a:cubicBezTo>
                  <a:pt x="100" y="9"/>
                  <a:pt x="109" y="18"/>
                  <a:pt x="115" y="30"/>
                </a:cubicBezTo>
                <a:cubicBezTo>
                  <a:pt x="117" y="36"/>
                  <a:pt x="119" y="43"/>
                  <a:pt x="119" y="51"/>
                </a:cubicBezTo>
                <a:cubicBezTo>
                  <a:pt x="119" y="69"/>
                  <a:pt x="114" y="81"/>
                  <a:pt x="104" y="89"/>
                </a:cubicBezTo>
                <a:cubicBezTo>
                  <a:pt x="100" y="93"/>
                  <a:pt x="93" y="97"/>
                  <a:pt x="84" y="95"/>
                </a:cubicBezTo>
                <a:cubicBezTo>
                  <a:pt x="77" y="94"/>
                  <a:pt x="74" y="88"/>
                  <a:pt x="74" y="79"/>
                </a:cubicBezTo>
                <a:close/>
                <a:moveTo>
                  <a:pt x="67" y="40"/>
                </a:moveTo>
                <a:cubicBezTo>
                  <a:pt x="55" y="41"/>
                  <a:pt x="48" y="48"/>
                  <a:pt x="44" y="56"/>
                </a:cubicBezTo>
                <a:cubicBezTo>
                  <a:pt x="42" y="60"/>
                  <a:pt x="40" y="65"/>
                  <a:pt x="40" y="71"/>
                </a:cubicBezTo>
                <a:cubicBezTo>
                  <a:pt x="40" y="77"/>
                  <a:pt x="42" y="82"/>
                  <a:pt x="46" y="84"/>
                </a:cubicBezTo>
                <a:cubicBezTo>
                  <a:pt x="52" y="87"/>
                  <a:pt x="57" y="85"/>
                  <a:pt x="61" y="82"/>
                </a:cubicBezTo>
                <a:cubicBezTo>
                  <a:pt x="65" y="80"/>
                  <a:pt x="68" y="76"/>
                  <a:pt x="70" y="72"/>
                </a:cubicBezTo>
                <a:cubicBezTo>
                  <a:pt x="73" y="68"/>
                  <a:pt x="74" y="63"/>
                  <a:pt x="75" y="57"/>
                </a:cubicBezTo>
                <a:cubicBezTo>
                  <a:pt x="76" y="52"/>
                  <a:pt x="77" y="46"/>
                  <a:pt x="78" y="41"/>
                </a:cubicBezTo>
                <a:cubicBezTo>
                  <a:pt x="75" y="40"/>
                  <a:pt x="71" y="39"/>
                  <a:pt x="67" y="40"/>
                </a:cubicBez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4" name="TextBox 26"/>
          <p:cNvSpPr txBox="1">
            <a:spLocks noChangeArrowheads="1"/>
          </p:cNvSpPr>
          <p:nvPr/>
        </p:nvSpPr>
        <p:spPr bwMode="auto">
          <a:xfrm>
            <a:off x="3222390" y="3205555"/>
            <a:ext cx="1242486" cy="30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1234567890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6"/>
          <p:cNvSpPr txBox="1">
            <a:spLocks noChangeArrowheads="1"/>
          </p:cNvSpPr>
          <p:nvPr/>
        </p:nvSpPr>
        <p:spPr bwMode="auto">
          <a:xfrm>
            <a:off x="3222392" y="4155771"/>
            <a:ext cx="1909889" cy="30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1234567890@.COM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6"/>
          <p:cNvSpPr txBox="1">
            <a:spLocks noChangeArrowheads="1"/>
          </p:cNvSpPr>
          <p:nvPr/>
        </p:nvSpPr>
        <p:spPr bwMode="auto">
          <a:xfrm>
            <a:off x="7649310" y="3205555"/>
            <a:ext cx="1242486" cy="30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1234567890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7649310" y="4155771"/>
            <a:ext cx="1909889" cy="30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1234567890@.COM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6"/>
          <p:cNvSpPr txBox="1">
            <a:spLocks noChangeArrowheads="1"/>
          </p:cNvSpPr>
          <p:nvPr/>
        </p:nvSpPr>
        <p:spPr bwMode="auto">
          <a:xfrm>
            <a:off x="5089422" y="5032050"/>
            <a:ext cx="2366687" cy="30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www.1234567890@.COM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1809712" y="1549377"/>
            <a:ext cx="85709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8"/>
          <p:cNvSpPr txBox="1">
            <a:spLocks noChangeArrowheads="1"/>
          </p:cNvSpPr>
          <p:nvPr/>
        </p:nvSpPr>
        <p:spPr bwMode="auto">
          <a:xfrm>
            <a:off x="4728393" y="1082793"/>
            <a:ext cx="2733633" cy="40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  <a:endParaRPr lang="zh-CN" altLang="en-US" sz="20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830172" y="1210724"/>
            <a:ext cx="4313616" cy="4235761"/>
            <a:chOff x="-1830410" y="1210444"/>
            <a:chExt cx="4314178" cy="4234780"/>
          </a:xfrm>
        </p:grpSpPr>
        <p:sp>
          <p:nvSpPr>
            <p:cNvPr id="4" name="椭圆 3"/>
            <p:cNvSpPr/>
            <p:nvPr/>
          </p:nvSpPr>
          <p:spPr>
            <a:xfrm>
              <a:off x="-1830410" y="1210444"/>
              <a:ext cx="4314178" cy="423478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3175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3"/>
            <p:cNvSpPr txBox="1"/>
            <p:nvPr/>
          </p:nvSpPr>
          <p:spPr>
            <a:xfrm>
              <a:off x="485192" y="1955006"/>
              <a:ext cx="1108140" cy="23167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/>
              <a:r>
                <a:rPr lang="en-US" altLang="zh-CN" sz="60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</a:rPr>
                <a:t>c</a:t>
              </a:r>
              <a:r>
                <a:rPr lang="en-US" altLang="zh-CN" sz="3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</a:rPr>
                <a:t>ontents</a:t>
              </a:r>
              <a:endParaRPr lang="zh-CN" altLang="en-US" sz="3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1272974" y="2032987"/>
              <a:ext cx="45719" cy="2476133"/>
            </a:xfrm>
            <a:prstGeom prst="rect">
              <a:avLst/>
            </a:pr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5"/>
            <p:cNvSpPr txBox="1"/>
            <p:nvPr/>
          </p:nvSpPr>
          <p:spPr>
            <a:xfrm>
              <a:off x="1315744" y="196770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srgbClr val="5B9BD5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20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56765" y="3621079"/>
            <a:ext cx="5374831" cy="441143"/>
            <a:chOff x="3757251" y="3620238"/>
            <a:chExt cx="5375531" cy="441041"/>
          </a:xfrm>
        </p:grpSpPr>
        <p:sp>
          <p:nvSpPr>
            <p:cNvPr id="6" name="椭圆 5"/>
            <p:cNvSpPr/>
            <p:nvPr/>
          </p:nvSpPr>
          <p:spPr>
            <a:xfrm>
              <a:off x="3757251" y="3620641"/>
              <a:ext cx="440638" cy="44063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485921" y="3620238"/>
              <a:ext cx="4646861" cy="400050"/>
              <a:chOff x="2771800" y="1894731"/>
              <a:chExt cx="4646861" cy="400050"/>
            </a:xfrm>
          </p:grpSpPr>
          <p:sp>
            <p:nvSpPr>
              <p:cNvPr id="18" name="TextBox 45"/>
              <p:cNvSpPr txBox="1"/>
              <p:nvPr/>
            </p:nvSpPr>
            <p:spPr bwMode="auto">
              <a:xfrm flipH="1">
                <a:off x="2771800" y="1894731"/>
                <a:ext cx="26765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28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defRPr/>
                </a:pPr>
                <a:r>
                  <a:rPr lang="zh-CN" altLang="en-US" sz="1800" dirty="0">
                    <a:solidFill>
                      <a:srgbClr val="5B9BD5">
                        <a:lumMod val="50000"/>
                      </a:srgbClr>
                    </a:solidFill>
                  </a:rPr>
                  <a:t>三、点击添加标</a:t>
                </a:r>
                <a:r>
                  <a:rPr lang="zh-CN" altLang="en-US" sz="2000" dirty="0">
                    <a:solidFill>
                      <a:srgbClr val="5B9BD5">
                        <a:lumMod val="50000"/>
                      </a:srgbClr>
                    </a:solidFill>
                  </a:rPr>
                  <a:t>题</a:t>
                </a:r>
                <a:endParaRPr lang="zh-CN" altLang="en-US" sz="2000" dirty="0">
                  <a:solidFill>
                    <a:srgbClr val="5B9BD5">
                      <a:lumMod val="50000"/>
                    </a:srgbClr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5046936" y="2058244"/>
                <a:ext cx="2371725" cy="2000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spc="200" dirty="0">
                    <a:solidFill>
                      <a:srgbClr val="5B9BD5">
                        <a:lumMod val="50000"/>
                      </a:srgbClr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-- CLICK TO ADD TITLE</a:t>
                </a:r>
                <a:endParaRPr lang="zh-CN" altLang="en-US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833403" y="3689827"/>
              <a:ext cx="292475" cy="302445"/>
              <a:chOff x="457201" y="10228263"/>
              <a:chExt cx="558800" cy="577850"/>
            </a:xfrm>
            <a:solidFill>
              <a:schemeClr val="bg1"/>
            </a:solidFill>
          </p:grpSpPr>
          <p:sp>
            <p:nvSpPr>
              <p:cNvPr id="24" name="Freeform 59"/>
              <p:cNvSpPr>
                <a:spLocks noEditPoints="1"/>
              </p:cNvSpPr>
              <p:nvPr/>
            </p:nvSpPr>
            <p:spPr bwMode="auto">
              <a:xfrm>
                <a:off x="739776" y="10228263"/>
                <a:ext cx="276225" cy="577850"/>
              </a:xfrm>
              <a:custGeom>
                <a:avLst/>
                <a:gdLst>
                  <a:gd name="T0" fmla="*/ 44 w 74"/>
                  <a:gd name="T1" fmla="*/ 73 h 154"/>
                  <a:gd name="T2" fmla="*/ 74 w 74"/>
                  <a:gd name="T3" fmla="*/ 73 h 154"/>
                  <a:gd name="T4" fmla="*/ 67 w 74"/>
                  <a:gd name="T5" fmla="*/ 43 h 154"/>
                  <a:gd name="T6" fmla="*/ 40 w 74"/>
                  <a:gd name="T7" fmla="*/ 43 h 154"/>
                  <a:gd name="T8" fmla="*/ 44 w 74"/>
                  <a:gd name="T9" fmla="*/ 73 h 154"/>
                  <a:gd name="T10" fmla="*/ 24 w 74"/>
                  <a:gd name="T11" fmla="*/ 21 h 154"/>
                  <a:gd name="T12" fmla="*/ 0 w 74"/>
                  <a:gd name="T13" fmla="*/ 0 h 154"/>
                  <a:gd name="T14" fmla="*/ 0 w 74"/>
                  <a:gd name="T15" fmla="*/ 37 h 154"/>
                  <a:gd name="T16" fmla="*/ 31 w 74"/>
                  <a:gd name="T17" fmla="*/ 37 h 154"/>
                  <a:gd name="T18" fmla="*/ 24 w 74"/>
                  <a:gd name="T19" fmla="*/ 21 h 154"/>
                  <a:gd name="T20" fmla="*/ 32 w 74"/>
                  <a:gd name="T21" fmla="*/ 43 h 154"/>
                  <a:gd name="T22" fmla="*/ 0 w 74"/>
                  <a:gd name="T23" fmla="*/ 43 h 154"/>
                  <a:gd name="T24" fmla="*/ 0 w 74"/>
                  <a:gd name="T25" fmla="*/ 73 h 154"/>
                  <a:gd name="T26" fmla="*/ 36 w 74"/>
                  <a:gd name="T27" fmla="*/ 73 h 154"/>
                  <a:gd name="T28" fmla="*/ 32 w 74"/>
                  <a:gd name="T29" fmla="*/ 43 h 154"/>
                  <a:gd name="T30" fmla="*/ 39 w 74"/>
                  <a:gd name="T31" fmla="*/ 37 h 154"/>
                  <a:gd name="T32" fmla="*/ 63 w 74"/>
                  <a:gd name="T33" fmla="*/ 37 h 154"/>
                  <a:gd name="T34" fmla="*/ 21 w 74"/>
                  <a:gd name="T35" fmla="*/ 3 h 154"/>
                  <a:gd name="T36" fmla="*/ 31 w 74"/>
                  <a:gd name="T37" fmla="*/ 18 h 154"/>
                  <a:gd name="T38" fmla="*/ 39 w 74"/>
                  <a:gd name="T39" fmla="*/ 37 h 154"/>
                  <a:gd name="T40" fmla="*/ 31 w 74"/>
                  <a:gd name="T41" fmla="*/ 136 h 154"/>
                  <a:gd name="T42" fmla="*/ 21 w 74"/>
                  <a:gd name="T43" fmla="*/ 151 h 154"/>
                  <a:gd name="T44" fmla="*/ 64 w 74"/>
                  <a:gd name="T45" fmla="*/ 115 h 154"/>
                  <a:gd name="T46" fmla="*/ 39 w 74"/>
                  <a:gd name="T47" fmla="*/ 115 h 154"/>
                  <a:gd name="T48" fmla="*/ 31 w 74"/>
                  <a:gd name="T49" fmla="*/ 136 h 154"/>
                  <a:gd name="T50" fmla="*/ 44 w 74"/>
                  <a:gd name="T51" fmla="*/ 79 h 154"/>
                  <a:gd name="T52" fmla="*/ 40 w 74"/>
                  <a:gd name="T53" fmla="*/ 109 h 154"/>
                  <a:gd name="T54" fmla="*/ 67 w 74"/>
                  <a:gd name="T55" fmla="*/ 109 h 154"/>
                  <a:gd name="T56" fmla="*/ 74 w 74"/>
                  <a:gd name="T57" fmla="*/ 79 h 154"/>
                  <a:gd name="T58" fmla="*/ 44 w 74"/>
                  <a:gd name="T59" fmla="*/ 79 h 154"/>
                  <a:gd name="T60" fmla="*/ 36 w 74"/>
                  <a:gd name="T61" fmla="*/ 79 h 154"/>
                  <a:gd name="T62" fmla="*/ 0 w 74"/>
                  <a:gd name="T63" fmla="*/ 79 h 154"/>
                  <a:gd name="T64" fmla="*/ 0 w 74"/>
                  <a:gd name="T65" fmla="*/ 109 h 154"/>
                  <a:gd name="T66" fmla="*/ 33 w 74"/>
                  <a:gd name="T67" fmla="*/ 109 h 154"/>
                  <a:gd name="T68" fmla="*/ 36 w 74"/>
                  <a:gd name="T69" fmla="*/ 79 h 154"/>
                  <a:gd name="T70" fmla="*/ 31 w 74"/>
                  <a:gd name="T71" fmla="*/ 115 h 154"/>
                  <a:gd name="T72" fmla="*/ 0 w 74"/>
                  <a:gd name="T73" fmla="*/ 115 h 154"/>
                  <a:gd name="T74" fmla="*/ 0 w 74"/>
                  <a:gd name="T75" fmla="*/ 154 h 154"/>
                  <a:gd name="T76" fmla="*/ 24 w 74"/>
                  <a:gd name="T77" fmla="*/ 133 h 154"/>
                  <a:gd name="T78" fmla="*/ 31 w 74"/>
                  <a:gd name="T79" fmla="*/ 115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4" h="154">
                    <a:moveTo>
                      <a:pt x="44" y="73"/>
                    </a:moveTo>
                    <a:cubicBezTo>
                      <a:pt x="74" y="73"/>
                      <a:pt x="74" y="73"/>
                      <a:pt x="74" y="73"/>
                    </a:cubicBezTo>
                    <a:cubicBezTo>
                      <a:pt x="74" y="63"/>
                      <a:pt x="71" y="53"/>
                      <a:pt x="67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53"/>
                      <a:pt x="43" y="63"/>
                      <a:pt x="44" y="73"/>
                    </a:cubicBezTo>
                    <a:close/>
                    <a:moveTo>
                      <a:pt x="24" y="21"/>
                    </a:moveTo>
                    <a:cubicBezTo>
                      <a:pt x="18" y="8"/>
                      <a:pt x="9" y="1"/>
                      <a:pt x="0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2"/>
                      <a:pt x="27" y="26"/>
                      <a:pt x="24" y="21"/>
                    </a:cubicBezTo>
                    <a:close/>
                    <a:moveTo>
                      <a:pt x="32" y="4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63"/>
                      <a:pt x="35" y="53"/>
                      <a:pt x="32" y="43"/>
                    </a:cubicBezTo>
                    <a:close/>
                    <a:moveTo>
                      <a:pt x="39" y="37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54" y="21"/>
                      <a:pt x="39" y="9"/>
                      <a:pt x="21" y="3"/>
                    </a:cubicBezTo>
                    <a:cubicBezTo>
                      <a:pt x="24" y="7"/>
                      <a:pt x="28" y="12"/>
                      <a:pt x="31" y="18"/>
                    </a:cubicBezTo>
                    <a:cubicBezTo>
                      <a:pt x="34" y="24"/>
                      <a:pt x="36" y="30"/>
                      <a:pt x="39" y="37"/>
                    </a:cubicBezTo>
                    <a:close/>
                    <a:moveTo>
                      <a:pt x="31" y="136"/>
                    </a:moveTo>
                    <a:cubicBezTo>
                      <a:pt x="28" y="142"/>
                      <a:pt x="24" y="147"/>
                      <a:pt x="21" y="151"/>
                    </a:cubicBezTo>
                    <a:cubicBezTo>
                      <a:pt x="39" y="145"/>
                      <a:pt x="55" y="132"/>
                      <a:pt x="64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37" y="123"/>
                      <a:pt x="34" y="130"/>
                      <a:pt x="31" y="136"/>
                    </a:cubicBezTo>
                    <a:close/>
                    <a:moveTo>
                      <a:pt x="44" y="79"/>
                    </a:moveTo>
                    <a:cubicBezTo>
                      <a:pt x="44" y="90"/>
                      <a:pt x="42" y="100"/>
                      <a:pt x="40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71" y="100"/>
                      <a:pt x="74" y="90"/>
                      <a:pt x="74" y="79"/>
                    </a:cubicBezTo>
                    <a:lnTo>
                      <a:pt x="44" y="79"/>
                    </a:lnTo>
                    <a:close/>
                    <a:moveTo>
                      <a:pt x="36" y="79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0"/>
                      <a:pt x="36" y="90"/>
                      <a:pt x="36" y="79"/>
                    </a:cubicBezTo>
                    <a:close/>
                    <a:moveTo>
                      <a:pt x="31" y="115"/>
                    </a:move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9" y="153"/>
                      <a:pt x="18" y="145"/>
                      <a:pt x="24" y="133"/>
                    </a:cubicBezTo>
                    <a:cubicBezTo>
                      <a:pt x="27" y="128"/>
                      <a:pt x="29" y="122"/>
                      <a:pt x="31" y="1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0"/>
              <p:cNvSpPr>
                <a:spLocks noEditPoints="1"/>
              </p:cNvSpPr>
              <p:nvPr/>
            </p:nvSpPr>
            <p:spPr bwMode="auto">
              <a:xfrm>
                <a:off x="457201" y="10228263"/>
                <a:ext cx="241300" cy="577850"/>
              </a:xfrm>
              <a:custGeom>
                <a:avLst/>
                <a:gdLst>
                  <a:gd name="T0" fmla="*/ 64 w 64"/>
                  <a:gd name="T1" fmla="*/ 154 h 154"/>
                  <a:gd name="T2" fmla="*/ 64 w 64"/>
                  <a:gd name="T3" fmla="*/ 0 h 154"/>
                  <a:gd name="T4" fmla="*/ 51 w 64"/>
                  <a:gd name="T5" fmla="*/ 0 h 154"/>
                  <a:gd name="T6" fmla="*/ 51 w 64"/>
                  <a:gd name="T7" fmla="*/ 7 h 154"/>
                  <a:gd name="T8" fmla="*/ 17 w 64"/>
                  <a:gd name="T9" fmla="*/ 20 h 154"/>
                  <a:gd name="T10" fmla="*/ 5 w 64"/>
                  <a:gd name="T11" fmla="*/ 47 h 154"/>
                  <a:gd name="T12" fmla="*/ 11 w 64"/>
                  <a:gd name="T13" fmla="*/ 67 h 154"/>
                  <a:gd name="T14" fmla="*/ 25 w 64"/>
                  <a:gd name="T15" fmla="*/ 79 h 154"/>
                  <a:gd name="T16" fmla="*/ 51 w 64"/>
                  <a:gd name="T17" fmla="*/ 88 h 154"/>
                  <a:gd name="T18" fmla="*/ 51 w 64"/>
                  <a:gd name="T19" fmla="*/ 121 h 154"/>
                  <a:gd name="T20" fmla="*/ 42 w 64"/>
                  <a:gd name="T21" fmla="*/ 114 h 154"/>
                  <a:gd name="T22" fmla="*/ 37 w 64"/>
                  <a:gd name="T23" fmla="*/ 101 h 154"/>
                  <a:gd name="T24" fmla="*/ 0 w 64"/>
                  <a:gd name="T25" fmla="*/ 105 h 154"/>
                  <a:gd name="T26" fmla="*/ 5 w 64"/>
                  <a:gd name="T27" fmla="*/ 121 h 154"/>
                  <a:gd name="T28" fmla="*/ 14 w 64"/>
                  <a:gd name="T29" fmla="*/ 133 h 154"/>
                  <a:gd name="T30" fmla="*/ 29 w 64"/>
                  <a:gd name="T31" fmla="*/ 142 h 154"/>
                  <a:gd name="T32" fmla="*/ 51 w 64"/>
                  <a:gd name="T33" fmla="*/ 146 h 154"/>
                  <a:gd name="T34" fmla="*/ 51 w 64"/>
                  <a:gd name="T35" fmla="*/ 154 h 154"/>
                  <a:gd name="T36" fmla="*/ 64 w 64"/>
                  <a:gd name="T37" fmla="*/ 154 h 154"/>
                  <a:gd name="T38" fmla="*/ 43 w 64"/>
                  <a:gd name="T39" fmla="*/ 50 h 154"/>
                  <a:gd name="T40" fmla="*/ 40 w 64"/>
                  <a:gd name="T41" fmla="*/ 43 h 154"/>
                  <a:gd name="T42" fmla="*/ 43 w 64"/>
                  <a:gd name="T43" fmla="*/ 36 h 154"/>
                  <a:gd name="T44" fmla="*/ 51 w 64"/>
                  <a:gd name="T45" fmla="*/ 31 h 154"/>
                  <a:gd name="T46" fmla="*/ 51 w 64"/>
                  <a:gd name="T47" fmla="*/ 55 h 154"/>
                  <a:gd name="T48" fmla="*/ 43 w 64"/>
                  <a:gd name="T49" fmla="*/ 5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154">
                    <a:moveTo>
                      <a:pt x="64" y="154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36" y="8"/>
                      <a:pt x="24" y="12"/>
                      <a:pt x="17" y="20"/>
                    </a:cubicBezTo>
                    <a:cubicBezTo>
                      <a:pt x="9" y="27"/>
                      <a:pt x="5" y="36"/>
                      <a:pt x="5" y="47"/>
                    </a:cubicBezTo>
                    <a:cubicBezTo>
                      <a:pt x="5" y="55"/>
                      <a:pt x="7" y="62"/>
                      <a:pt x="11" y="67"/>
                    </a:cubicBezTo>
                    <a:cubicBezTo>
                      <a:pt x="15" y="73"/>
                      <a:pt x="19" y="77"/>
                      <a:pt x="25" y="79"/>
                    </a:cubicBezTo>
                    <a:cubicBezTo>
                      <a:pt x="30" y="82"/>
                      <a:pt x="39" y="85"/>
                      <a:pt x="51" y="88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47" y="119"/>
                      <a:pt x="44" y="117"/>
                      <a:pt x="42" y="114"/>
                    </a:cubicBezTo>
                    <a:cubicBezTo>
                      <a:pt x="40" y="111"/>
                      <a:pt x="38" y="107"/>
                      <a:pt x="37" y="101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" y="111"/>
                      <a:pt x="3" y="116"/>
                      <a:pt x="5" y="121"/>
                    </a:cubicBezTo>
                    <a:cubicBezTo>
                      <a:pt x="7" y="125"/>
                      <a:pt x="10" y="129"/>
                      <a:pt x="14" y="133"/>
                    </a:cubicBezTo>
                    <a:cubicBezTo>
                      <a:pt x="18" y="137"/>
                      <a:pt x="23" y="140"/>
                      <a:pt x="29" y="142"/>
                    </a:cubicBezTo>
                    <a:cubicBezTo>
                      <a:pt x="35" y="144"/>
                      <a:pt x="42" y="145"/>
                      <a:pt x="51" y="146"/>
                    </a:cubicBezTo>
                    <a:cubicBezTo>
                      <a:pt x="51" y="154"/>
                      <a:pt x="51" y="154"/>
                      <a:pt x="51" y="154"/>
                    </a:cubicBezTo>
                    <a:lnTo>
                      <a:pt x="64" y="154"/>
                    </a:lnTo>
                    <a:close/>
                    <a:moveTo>
                      <a:pt x="43" y="50"/>
                    </a:moveTo>
                    <a:cubicBezTo>
                      <a:pt x="41" y="48"/>
                      <a:pt x="40" y="45"/>
                      <a:pt x="40" y="43"/>
                    </a:cubicBezTo>
                    <a:cubicBezTo>
                      <a:pt x="40" y="40"/>
                      <a:pt x="41" y="38"/>
                      <a:pt x="43" y="36"/>
                    </a:cubicBezTo>
                    <a:cubicBezTo>
                      <a:pt x="44" y="34"/>
                      <a:pt x="47" y="32"/>
                      <a:pt x="51" y="3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47" y="53"/>
                      <a:pt x="44" y="52"/>
                      <a:pt x="43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3756765" y="2781572"/>
            <a:ext cx="5374831" cy="440740"/>
            <a:chOff x="3757251" y="2780928"/>
            <a:chExt cx="5375531" cy="440638"/>
          </a:xfrm>
        </p:grpSpPr>
        <p:sp>
          <p:nvSpPr>
            <p:cNvPr id="5" name="椭圆 4"/>
            <p:cNvSpPr/>
            <p:nvPr/>
          </p:nvSpPr>
          <p:spPr>
            <a:xfrm>
              <a:off x="3757251" y="2780928"/>
              <a:ext cx="440638" cy="44063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485921" y="2807020"/>
              <a:ext cx="4646861" cy="369332"/>
              <a:chOff x="2771800" y="1894731"/>
              <a:chExt cx="4646861" cy="369332"/>
            </a:xfrm>
          </p:grpSpPr>
          <p:sp>
            <p:nvSpPr>
              <p:cNvPr id="15" name="TextBox 41"/>
              <p:cNvSpPr txBox="1"/>
              <p:nvPr/>
            </p:nvSpPr>
            <p:spPr bwMode="auto">
              <a:xfrm flipH="1">
                <a:off x="2771800" y="1894731"/>
                <a:ext cx="26765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28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defRPr/>
                </a:pPr>
                <a:r>
                  <a:rPr lang="zh-CN" altLang="en-US" sz="1800" dirty="0">
                    <a:solidFill>
                      <a:srgbClr val="5B9BD5">
                        <a:lumMod val="50000"/>
                      </a:srgbClr>
                    </a:solidFill>
                  </a:rPr>
                  <a:t>二、点击添加标题</a:t>
                </a:r>
                <a:endParaRPr lang="zh-CN" altLang="en-US" sz="1800" dirty="0">
                  <a:solidFill>
                    <a:srgbClr val="5B9BD5">
                      <a:lumMod val="50000"/>
                    </a:srgbClr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 bwMode="auto">
              <a:xfrm>
                <a:off x="5046936" y="2058244"/>
                <a:ext cx="2371725" cy="2000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spc="200" dirty="0">
                    <a:solidFill>
                      <a:srgbClr val="5B9BD5">
                        <a:lumMod val="50000"/>
                      </a:srgbClr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-- CLICK TO ADD TITLE</a:t>
                </a:r>
                <a:endParaRPr lang="zh-CN" altLang="en-US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843932" y="2874566"/>
              <a:ext cx="296399" cy="251208"/>
              <a:chOff x="3079751" y="8939213"/>
              <a:chExt cx="708025" cy="600075"/>
            </a:xfrm>
            <a:solidFill>
              <a:schemeClr val="bg1"/>
            </a:solidFill>
          </p:grpSpPr>
          <p:sp>
            <p:nvSpPr>
              <p:cNvPr id="27" name="Freeform 61"/>
              <p:cNvSpPr/>
              <p:nvPr/>
            </p:nvSpPr>
            <p:spPr bwMode="auto">
              <a:xfrm>
                <a:off x="3079751" y="8939213"/>
                <a:ext cx="708025" cy="600075"/>
              </a:xfrm>
              <a:custGeom>
                <a:avLst/>
                <a:gdLst>
                  <a:gd name="T0" fmla="*/ 4 w 189"/>
                  <a:gd name="T1" fmla="*/ 160 h 160"/>
                  <a:gd name="T2" fmla="*/ 2 w 189"/>
                  <a:gd name="T3" fmla="*/ 159 h 160"/>
                  <a:gd name="T4" fmla="*/ 2 w 189"/>
                  <a:gd name="T5" fmla="*/ 159 h 160"/>
                  <a:gd name="T6" fmla="*/ 0 w 189"/>
                  <a:gd name="T7" fmla="*/ 156 h 160"/>
                  <a:gd name="T8" fmla="*/ 0 w 189"/>
                  <a:gd name="T9" fmla="*/ 156 h 160"/>
                  <a:gd name="T10" fmla="*/ 0 w 189"/>
                  <a:gd name="T11" fmla="*/ 4 h 160"/>
                  <a:gd name="T12" fmla="*/ 0 w 189"/>
                  <a:gd name="T13" fmla="*/ 4 h 160"/>
                  <a:gd name="T14" fmla="*/ 4 w 189"/>
                  <a:gd name="T15" fmla="*/ 0 h 160"/>
                  <a:gd name="T16" fmla="*/ 4 w 189"/>
                  <a:gd name="T17" fmla="*/ 0 h 160"/>
                  <a:gd name="T18" fmla="*/ 8 w 189"/>
                  <a:gd name="T19" fmla="*/ 4 h 160"/>
                  <a:gd name="T20" fmla="*/ 8 w 189"/>
                  <a:gd name="T21" fmla="*/ 4 h 160"/>
                  <a:gd name="T22" fmla="*/ 8 w 189"/>
                  <a:gd name="T23" fmla="*/ 152 h 160"/>
                  <a:gd name="T24" fmla="*/ 185 w 189"/>
                  <a:gd name="T25" fmla="*/ 152 h 160"/>
                  <a:gd name="T26" fmla="*/ 189 w 189"/>
                  <a:gd name="T27" fmla="*/ 156 h 160"/>
                  <a:gd name="T28" fmla="*/ 189 w 189"/>
                  <a:gd name="T29" fmla="*/ 156 h 160"/>
                  <a:gd name="T30" fmla="*/ 185 w 189"/>
                  <a:gd name="T31" fmla="*/ 160 h 160"/>
                  <a:gd name="T32" fmla="*/ 185 w 189"/>
                  <a:gd name="T33" fmla="*/ 160 h 160"/>
                  <a:gd name="T34" fmla="*/ 4 w 189"/>
                  <a:gd name="T3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9" h="160">
                    <a:moveTo>
                      <a:pt x="4" y="160"/>
                    </a:moveTo>
                    <a:cubicBezTo>
                      <a:pt x="3" y="160"/>
                      <a:pt x="2" y="159"/>
                      <a:pt x="2" y="159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1" y="158"/>
                      <a:pt x="0" y="157"/>
                      <a:pt x="0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185" y="152"/>
                      <a:pt x="185" y="152"/>
                      <a:pt x="185" y="152"/>
                    </a:cubicBezTo>
                    <a:cubicBezTo>
                      <a:pt x="188" y="152"/>
                      <a:pt x="189" y="154"/>
                      <a:pt x="189" y="156"/>
                    </a:cubicBezTo>
                    <a:cubicBezTo>
                      <a:pt x="189" y="156"/>
                      <a:pt x="189" y="156"/>
                      <a:pt x="189" y="156"/>
                    </a:cubicBezTo>
                    <a:cubicBezTo>
                      <a:pt x="189" y="158"/>
                      <a:pt x="188" y="160"/>
                      <a:pt x="185" y="160"/>
                    </a:cubicBezTo>
                    <a:cubicBezTo>
                      <a:pt x="185" y="160"/>
                      <a:pt x="185" y="160"/>
                      <a:pt x="185" y="160"/>
                    </a:cubicBezTo>
                    <a:cubicBezTo>
                      <a:pt x="4" y="160"/>
                      <a:pt x="4" y="160"/>
                      <a:pt x="4" y="1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2"/>
              <p:cNvSpPr/>
              <p:nvPr/>
            </p:nvSpPr>
            <p:spPr bwMode="auto">
              <a:xfrm>
                <a:off x="3157538" y="9351963"/>
                <a:ext cx="112713" cy="119063"/>
              </a:xfrm>
              <a:custGeom>
                <a:avLst/>
                <a:gdLst>
                  <a:gd name="T0" fmla="*/ 30 w 30"/>
                  <a:gd name="T1" fmla="*/ 24 h 32"/>
                  <a:gd name="T2" fmla="*/ 22 w 30"/>
                  <a:gd name="T3" fmla="*/ 32 h 32"/>
                  <a:gd name="T4" fmla="*/ 7 w 30"/>
                  <a:gd name="T5" fmla="*/ 32 h 32"/>
                  <a:gd name="T6" fmla="*/ 0 w 30"/>
                  <a:gd name="T7" fmla="*/ 24 h 32"/>
                  <a:gd name="T8" fmla="*/ 0 w 30"/>
                  <a:gd name="T9" fmla="*/ 8 h 32"/>
                  <a:gd name="T10" fmla="*/ 7 w 30"/>
                  <a:gd name="T11" fmla="*/ 0 h 32"/>
                  <a:gd name="T12" fmla="*/ 22 w 30"/>
                  <a:gd name="T13" fmla="*/ 0 h 32"/>
                  <a:gd name="T14" fmla="*/ 30 w 30"/>
                  <a:gd name="T15" fmla="*/ 8 h 32"/>
                  <a:gd name="T16" fmla="*/ 30 w 30"/>
                  <a:gd name="T17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2">
                    <a:moveTo>
                      <a:pt x="30" y="24"/>
                    </a:moveTo>
                    <a:cubicBezTo>
                      <a:pt x="30" y="28"/>
                      <a:pt x="26" y="32"/>
                      <a:pt x="22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0" y="28"/>
                      <a:pt x="0" y="2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30" y="4"/>
                      <a:pt x="30" y="8"/>
                    </a:cubicBezTo>
                    <a:lnTo>
                      <a:pt x="3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3"/>
              <p:cNvSpPr/>
              <p:nvPr/>
            </p:nvSpPr>
            <p:spPr bwMode="auto">
              <a:xfrm>
                <a:off x="3300413" y="9220200"/>
                <a:ext cx="112713" cy="250825"/>
              </a:xfrm>
              <a:custGeom>
                <a:avLst/>
                <a:gdLst>
                  <a:gd name="T0" fmla="*/ 30 w 30"/>
                  <a:gd name="T1" fmla="*/ 59 h 67"/>
                  <a:gd name="T2" fmla="*/ 22 w 30"/>
                  <a:gd name="T3" fmla="*/ 67 h 67"/>
                  <a:gd name="T4" fmla="*/ 7 w 30"/>
                  <a:gd name="T5" fmla="*/ 67 h 67"/>
                  <a:gd name="T6" fmla="*/ 0 w 30"/>
                  <a:gd name="T7" fmla="*/ 59 h 67"/>
                  <a:gd name="T8" fmla="*/ 0 w 30"/>
                  <a:gd name="T9" fmla="*/ 8 h 67"/>
                  <a:gd name="T10" fmla="*/ 7 w 30"/>
                  <a:gd name="T11" fmla="*/ 0 h 67"/>
                  <a:gd name="T12" fmla="*/ 22 w 30"/>
                  <a:gd name="T13" fmla="*/ 0 h 67"/>
                  <a:gd name="T14" fmla="*/ 30 w 30"/>
                  <a:gd name="T15" fmla="*/ 8 h 67"/>
                  <a:gd name="T16" fmla="*/ 30 w 30"/>
                  <a:gd name="T17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7">
                    <a:moveTo>
                      <a:pt x="30" y="59"/>
                    </a:moveTo>
                    <a:cubicBezTo>
                      <a:pt x="30" y="63"/>
                      <a:pt x="26" y="67"/>
                      <a:pt x="22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3" y="67"/>
                      <a:pt x="0" y="63"/>
                      <a:pt x="0" y="5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30" y="4"/>
                      <a:pt x="30" y="8"/>
                    </a:cubicBezTo>
                    <a:lnTo>
                      <a:pt x="30" y="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64"/>
              <p:cNvSpPr/>
              <p:nvPr/>
            </p:nvSpPr>
            <p:spPr bwMode="auto">
              <a:xfrm>
                <a:off x="3594101" y="9159875"/>
                <a:ext cx="111125" cy="311150"/>
              </a:xfrm>
              <a:custGeom>
                <a:avLst/>
                <a:gdLst>
                  <a:gd name="T0" fmla="*/ 30 w 30"/>
                  <a:gd name="T1" fmla="*/ 74 h 83"/>
                  <a:gd name="T2" fmla="*/ 22 w 30"/>
                  <a:gd name="T3" fmla="*/ 83 h 83"/>
                  <a:gd name="T4" fmla="*/ 8 w 30"/>
                  <a:gd name="T5" fmla="*/ 83 h 83"/>
                  <a:gd name="T6" fmla="*/ 0 w 30"/>
                  <a:gd name="T7" fmla="*/ 74 h 83"/>
                  <a:gd name="T8" fmla="*/ 0 w 30"/>
                  <a:gd name="T9" fmla="*/ 8 h 83"/>
                  <a:gd name="T10" fmla="*/ 8 w 30"/>
                  <a:gd name="T11" fmla="*/ 0 h 83"/>
                  <a:gd name="T12" fmla="*/ 22 w 30"/>
                  <a:gd name="T13" fmla="*/ 0 h 83"/>
                  <a:gd name="T14" fmla="*/ 30 w 30"/>
                  <a:gd name="T15" fmla="*/ 8 h 83"/>
                  <a:gd name="T16" fmla="*/ 30 w 30"/>
                  <a:gd name="T17" fmla="*/ 7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83">
                    <a:moveTo>
                      <a:pt x="30" y="74"/>
                    </a:moveTo>
                    <a:cubicBezTo>
                      <a:pt x="30" y="79"/>
                      <a:pt x="26" y="83"/>
                      <a:pt x="22" y="83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3" y="83"/>
                      <a:pt x="0" y="79"/>
                      <a:pt x="0" y="7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30" y="4"/>
                      <a:pt x="30" y="8"/>
                    </a:cubicBezTo>
                    <a:lnTo>
                      <a:pt x="30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65"/>
              <p:cNvSpPr/>
              <p:nvPr/>
            </p:nvSpPr>
            <p:spPr bwMode="auto">
              <a:xfrm>
                <a:off x="3443288" y="9280525"/>
                <a:ext cx="112713" cy="190500"/>
              </a:xfrm>
              <a:custGeom>
                <a:avLst/>
                <a:gdLst>
                  <a:gd name="T0" fmla="*/ 30 w 30"/>
                  <a:gd name="T1" fmla="*/ 43 h 51"/>
                  <a:gd name="T2" fmla="*/ 22 w 30"/>
                  <a:gd name="T3" fmla="*/ 51 h 51"/>
                  <a:gd name="T4" fmla="*/ 7 w 30"/>
                  <a:gd name="T5" fmla="*/ 51 h 51"/>
                  <a:gd name="T6" fmla="*/ 0 w 30"/>
                  <a:gd name="T7" fmla="*/ 43 h 51"/>
                  <a:gd name="T8" fmla="*/ 0 w 30"/>
                  <a:gd name="T9" fmla="*/ 8 h 51"/>
                  <a:gd name="T10" fmla="*/ 7 w 30"/>
                  <a:gd name="T11" fmla="*/ 0 h 51"/>
                  <a:gd name="T12" fmla="*/ 22 w 30"/>
                  <a:gd name="T13" fmla="*/ 0 h 51"/>
                  <a:gd name="T14" fmla="*/ 30 w 30"/>
                  <a:gd name="T15" fmla="*/ 8 h 51"/>
                  <a:gd name="T16" fmla="*/ 30 w 30"/>
                  <a:gd name="T17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1">
                    <a:moveTo>
                      <a:pt x="30" y="43"/>
                    </a:moveTo>
                    <a:cubicBezTo>
                      <a:pt x="30" y="47"/>
                      <a:pt x="26" y="51"/>
                      <a:pt x="22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3" y="51"/>
                      <a:pt x="0" y="47"/>
                      <a:pt x="0" y="4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30" y="4"/>
                      <a:pt x="30" y="8"/>
                    </a:cubicBezTo>
                    <a:lnTo>
                      <a:pt x="30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66"/>
              <p:cNvSpPr/>
              <p:nvPr/>
            </p:nvSpPr>
            <p:spPr bwMode="auto">
              <a:xfrm>
                <a:off x="3146426" y="8983663"/>
                <a:ext cx="536575" cy="280988"/>
              </a:xfrm>
              <a:custGeom>
                <a:avLst/>
                <a:gdLst>
                  <a:gd name="T0" fmla="*/ 143 w 143"/>
                  <a:gd name="T1" fmla="*/ 0 h 75"/>
                  <a:gd name="T2" fmla="*/ 113 w 143"/>
                  <a:gd name="T3" fmla="*/ 3 h 75"/>
                  <a:gd name="T4" fmla="*/ 123 w 143"/>
                  <a:gd name="T5" fmla="*/ 13 h 75"/>
                  <a:gd name="T6" fmla="*/ 91 w 143"/>
                  <a:gd name="T7" fmla="*/ 51 h 75"/>
                  <a:gd name="T8" fmla="*/ 59 w 143"/>
                  <a:gd name="T9" fmla="*/ 21 h 75"/>
                  <a:gd name="T10" fmla="*/ 51 w 143"/>
                  <a:gd name="T11" fmla="*/ 21 h 75"/>
                  <a:gd name="T12" fmla="*/ 3 w 143"/>
                  <a:gd name="T13" fmla="*/ 64 h 75"/>
                  <a:gd name="T14" fmla="*/ 2 w 143"/>
                  <a:gd name="T15" fmla="*/ 73 h 75"/>
                  <a:gd name="T16" fmla="*/ 7 w 143"/>
                  <a:gd name="T17" fmla="*/ 75 h 75"/>
                  <a:gd name="T18" fmla="*/ 10 w 143"/>
                  <a:gd name="T19" fmla="*/ 73 h 75"/>
                  <a:gd name="T20" fmla="*/ 10 w 143"/>
                  <a:gd name="T21" fmla="*/ 73 h 75"/>
                  <a:gd name="T22" fmla="*/ 55 w 143"/>
                  <a:gd name="T23" fmla="*/ 33 h 75"/>
                  <a:gd name="T24" fmla="*/ 88 w 143"/>
                  <a:gd name="T25" fmla="*/ 64 h 75"/>
                  <a:gd name="T26" fmla="*/ 92 w 143"/>
                  <a:gd name="T27" fmla="*/ 66 h 75"/>
                  <a:gd name="T28" fmla="*/ 97 w 143"/>
                  <a:gd name="T29" fmla="*/ 64 h 75"/>
                  <a:gd name="T30" fmla="*/ 131 w 143"/>
                  <a:gd name="T31" fmla="*/ 21 h 75"/>
                  <a:gd name="T32" fmla="*/ 139 w 143"/>
                  <a:gd name="T33" fmla="*/ 29 h 75"/>
                  <a:gd name="T34" fmla="*/ 143 w 143"/>
                  <a:gd name="T3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" h="75">
                    <a:moveTo>
                      <a:pt x="143" y="0"/>
                    </a:moveTo>
                    <a:cubicBezTo>
                      <a:pt x="113" y="3"/>
                      <a:pt x="113" y="3"/>
                      <a:pt x="113" y="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19"/>
                      <a:pt x="53" y="19"/>
                      <a:pt x="51" y="21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0" y="67"/>
                      <a:pt x="0" y="70"/>
                      <a:pt x="2" y="73"/>
                    </a:cubicBezTo>
                    <a:cubicBezTo>
                      <a:pt x="3" y="74"/>
                      <a:pt x="5" y="75"/>
                      <a:pt x="7" y="75"/>
                    </a:cubicBezTo>
                    <a:cubicBezTo>
                      <a:pt x="8" y="75"/>
                      <a:pt x="9" y="74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9" y="65"/>
                      <a:pt x="91" y="66"/>
                      <a:pt x="92" y="66"/>
                    </a:cubicBezTo>
                    <a:cubicBezTo>
                      <a:pt x="94" y="66"/>
                      <a:pt x="96" y="65"/>
                      <a:pt x="97" y="64"/>
                    </a:cubicBezTo>
                    <a:cubicBezTo>
                      <a:pt x="131" y="21"/>
                      <a:pt x="131" y="21"/>
                      <a:pt x="131" y="21"/>
                    </a:cubicBezTo>
                    <a:cubicBezTo>
                      <a:pt x="139" y="29"/>
                      <a:pt x="139" y="29"/>
                      <a:pt x="139" y="29"/>
                    </a:cubicBez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756765" y="4429547"/>
            <a:ext cx="5374831" cy="440740"/>
            <a:chOff x="3757251" y="4428522"/>
            <a:chExt cx="5375531" cy="440638"/>
          </a:xfrm>
        </p:grpSpPr>
        <p:sp>
          <p:nvSpPr>
            <p:cNvPr id="7" name="椭圆 6"/>
            <p:cNvSpPr/>
            <p:nvPr/>
          </p:nvSpPr>
          <p:spPr>
            <a:xfrm>
              <a:off x="3757251" y="4428522"/>
              <a:ext cx="440638" cy="44063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485921" y="4464175"/>
              <a:ext cx="4646861" cy="369332"/>
              <a:chOff x="2771800" y="1894731"/>
              <a:chExt cx="4646861" cy="369332"/>
            </a:xfrm>
          </p:grpSpPr>
          <p:sp>
            <p:nvSpPr>
              <p:cNvPr id="21" name="TextBox 48"/>
              <p:cNvSpPr txBox="1"/>
              <p:nvPr/>
            </p:nvSpPr>
            <p:spPr bwMode="auto">
              <a:xfrm flipH="1">
                <a:off x="2771800" y="1894731"/>
                <a:ext cx="26765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28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defRPr/>
                </a:pPr>
                <a:r>
                  <a:rPr lang="zh-CN" altLang="en-US" sz="1800" dirty="0">
                    <a:solidFill>
                      <a:srgbClr val="5B9BD5">
                        <a:lumMod val="50000"/>
                      </a:srgbClr>
                    </a:solidFill>
                  </a:rPr>
                  <a:t>四、点击添加标题</a:t>
                </a:r>
                <a:endParaRPr lang="zh-CN" altLang="en-US" sz="1800" dirty="0">
                  <a:solidFill>
                    <a:srgbClr val="5B9BD5">
                      <a:lumMod val="50000"/>
                    </a:srgbClr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5046936" y="2058244"/>
                <a:ext cx="2371725" cy="2000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spc="200" dirty="0">
                    <a:solidFill>
                      <a:srgbClr val="5B9BD5">
                        <a:lumMod val="50000"/>
                      </a:srgbClr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-- CLICK TO ADD TITLE</a:t>
                </a:r>
                <a:endParaRPr lang="zh-CN" altLang="en-US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793622" y="4501634"/>
              <a:ext cx="353622" cy="301316"/>
              <a:chOff x="360363" y="11356975"/>
              <a:chExt cx="762000" cy="649288"/>
            </a:xfrm>
            <a:solidFill>
              <a:schemeClr val="bg1"/>
            </a:solidFill>
          </p:grpSpPr>
          <p:sp>
            <p:nvSpPr>
              <p:cNvPr id="34" name="Freeform 70"/>
              <p:cNvSpPr/>
              <p:nvPr/>
            </p:nvSpPr>
            <p:spPr bwMode="auto">
              <a:xfrm>
                <a:off x="833438" y="11356975"/>
                <a:ext cx="288925" cy="288925"/>
              </a:xfrm>
              <a:custGeom>
                <a:avLst/>
                <a:gdLst>
                  <a:gd name="T0" fmla="*/ 62 w 77"/>
                  <a:gd name="T1" fmla="*/ 75 h 77"/>
                  <a:gd name="T2" fmla="*/ 55 w 77"/>
                  <a:gd name="T3" fmla="*/ 75 h 77"/>
                  <a:gd name="T4" fmla="*/ 2 w 77"/>
                  <a:gd name="T5" fmla="*/ 22 h 77"/>
                  <a:gd name="T6" fmla="*/ 2 w 77"/>
                  <a:gd name="T7" fmla="*/ 15 h 77"/>
                  <a:gd name="T8" fmla="*/ 15 w 77"/>
                  <a:gd name="T9" fmla="*/ 2 h 77"/>
                  <a:gd name="T10" fmla="*/ 22 w 77"/>
                  <a:gd name="T11" fmla="*/ 2 h 77"/>
                  <a:gd name="T12" fmla="*/ 75 w 77"/>
                  <a:gd name="T13" fmla="*/ 55 h 77"/>
                  <a:gd name="T14" fmla="*/ 75 w 77"/>
                  <a:gd name="T15" fmla="*/ 62 h 77"/>
                  <a:gd name="T16" fmla="*/ 62 w 77"/>
                  <a:gd name="T17" fmla="*/ 7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7">
                    <a:moveTo>
                      <a:pt x="62" y="75"/>
                    </a:moveTo>
                    <a:cubicBezTo>
                      <a:pt x="60" y="77"/>
                      <a:pt x="57" y="77"/>
                      <a:pt x="55" y="75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0"/>
                      <a:pt x="0" y="17"/>
                      <a:pt x="2" y="1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7" y="0"/>
                      <a:pt x="20" y="0"/>
                      <a:pt x="22" y="2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7" y="57"/>
                      <a:pt x="77" y="60"/>
                      <a:pt x="75" y="62"/>
                    </a:cubicBezTo>
                    <a:lnTo>
                      <a:pt x="62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/>
              <p:nvPr/>
            </p:nvSpPr>
            <p:spPr bwMode="auto">
              <a:xfrm>
                <a:off x="484188" y="11552238"/>
                <a:ext cx="509588" cy="454025"/>
              </a:xfrm>
              <a:custGeom>
                <a:avLst/>
                <a:gdLst>
                  <a:gd name="T0" fmla="*/ 133 w 136"/>
                  <a:gd name="T1" fmla="*/ 60 h 121"/>
                  <a:gd name="T2" fmla="*/ 84 w 136"/>
                  <a:gd name="T3" fmla="*/ 12 h 121"/>
                  <a:gd name="T4" fmla="*/ 72 w 136"/>
                  <a:gd name="T5" fmla="*/ 17 h 121"/>
                  <a:gd name="T6" fmla="*/ 68 w 136"/>
                  <a:gd name="T7" fmla="*/ 27 h 121"/>
                  <a:gd name="T8" fmla="*/ 59 w 136"/>
                  <a:gd name="T9" fmla="*/ 37 h 121"/>
                  <a:gd name="T10" fmla="*/ 46 w 136"/>
                  <a:gd name="T11" fmla="*/ 38 h 121"/>
                  <a:gd name="T12" fmla="*/ 39 w 136"/>
                  <a:gd name="T13" fmla="*/ 34 h 121"/>
                  <a:gd name="T14" fmla="*/ 35 w 136"/>
                  <a:gd name="T15" fmla="*/ 16 h 121"/>
                  <a:gd name="T16" fmla="*/ 41 w 136"/>
                  <a:gd name="T17" fmla="*/ 0 h 121"/>
                  <a:gd name="T18" fmla="*/ 2 w 136"/>
                  <a:gd name="T19" fmla="*/ 39 h 121"/>
                  <a:gd name="T20" fmla="*/ 2 w 136"/>
                  <a:gd name="T21" fmla="*/ 45 h 121"/>
                  <a:gd name="T22" fmla="*/ 5 w 136"/>
                  <a:gd name="T23" fmla="*/ 49 h 121"/>
                  <a:gd name="T24" fmla="*/ 13 w 136"/>
                  <a:gd name="T25" fmla="*/ 41 h 121"/>
                  <a:gd name="T26" fmla="*/ 30 w 136"/>
                  <a:gd name="T27" fmla="*/ 41 h 121"/>
                  <a:gd name="T28" fmla="*/ 33 w 136"/>
                  <a:gd name="T29" fmla="*/ 50 h 121"/>
                  <a:gd name="T30" fmla="*/ 42 w 136"/>
                  <a:gd name="T31" fmla="*/ 54 h 121"/>
                  <a:gd name="T32" fmla="*/ 46 w 136"/>
                  <a:gd name="T33" fmla="*/ 62 h 121"/>
                  <a:gd name="T34" fmla="*/ 54 w 136"/>
                  <a:gd name="T35" fmla="*/ 66 h 121"/>
                  <a:gd name="T36" fmla="*/ 58 w 136"/>
                  <a:gd name="T37" fmla="*/ 74 h 121"/>
                  <a:gd name="T38" fmla="*/ 66 w 136"/>
                  <a:gd name="T39" fmla="*/ 78 h 121"/>
                  <a:gd name="T40" fmla="*/ 66 w 136"/>
                  <a:gd name="T41" fmla="*/ 95 h 121"/>
                  <a:gd name="T42" fmla="*/ 59 w 136"/>
                  <a:gd name="T43" fmla="*/ 102 h 121"/>
                  <a:gd name="T44" fmla="*/ 75 w 136"/>
                  <a:gd name="T45" fmla="*/ 118 h 121"/>
                  <a:gd name="T46" fmla="*/ 86 w 136"/>
                  <a:gd name="T47" fmla="*/ 118 h 121"/>
                  <a:gd name="T48" fmla="*/ 86 w 136"/>
                  <a:gd name="T49" fmla="*/ 107 h 121"/>
                  <a:gd name="T50" fmla="*/ 74 w 136"/>
                  <a:gd name="T51" fmla="*/ 94 h 121"/>
                  <a:gd name="T52" fmla="*/ 74 w 136"/>
                  <a:gd name="T53" fmla="*/ 90 h 121"/>
                  <a:gd name="T54" fmla="*/ 78 w 136"/>
                  <a:gd name="T55" fmla="*/ 90 h 121"/>
                  <a:gd name="T56" fmla="*/ 90 w 136"/>
                  <a:gd name="T57" fmla="*/ 103 h 121"/>
                  <a:gd name="T58" fmla="*/ 102 w 136"/>
                  <a:gd name="T59" fmla="*/ 103 h 121"/>
                  <a:gd name="T60" fmla="*/ 102 w 136"/>
                  <a:gd name="T61" fmla="*/ 91 h 121"/>
                  <a:gd name="T62" fmla="*/ 89 w 136"/>
                  <a:gd name="T63" fmla="*/ 79 h 121"/>
                  <a:gd name="T64" fmla="*/ 89 w 136"/>
                  <a:gd name="T65" fmla="*/ 75 h 121"/>
                  <a:gd name="T66" fmla="*/ 93 w 136"/>
                  <a:gd name="T67" fmla="*/ 75 h 121"/>
                  <a:gd name="T68" fmla="*/ 106 w 136"/>
                  <a:gd name="T69" fmla="*/ 87 h 121"/>
                  <a:gd name="T70" fmla="*/ 117 w 136"/>
                  <a:gd name="T71" fmla="*/ 87 h 121"/>
                  <a:gd name="T72" fmla="*/ 117 w 136"/>
                  <a:gd name="T73" fmla="*/ 76 h 121"/>
                  <a:gd name="T74" fmla="*/ 105 w 136"/>
                  <a:gd name="T75" fmla="*/ 63 h 121"/>
                  <a:gd name="T76" fmla="*/ 105 w 136"/>
                  <a:gd name="T77" fmla="*/ 59 h 121"/>
                  <a:gd name="T78" fmla="*/ 109 w 136"/>
                  <a:gd name="T79" fmla="*/ 59 h 121"/>
                  <a:gd name="T80" fmla="*/ 121 w 136"/>
                  <a:gd name="T81" fmla="*/ 72 h 121"/>
                  <a:gd name="T82" fmla="*/ 133 w 136"/>
                  <a:gd name="T83" fmla="*/ 72 h 121"/>
                  <a:gd name="T84" fmla="*/ 133 w 136"/>
                  <a:gd name="T85" fmla="*/ 6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6" h="121">
                    <a:moveTo>
                      <a:pt x="133" y="60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7" y="32"/>
                      <a:pt x="63" y="35"/>
                      <a:pt x="59" y="37"/>
                    </a:cubicBezTo>
                    <a:cubicBezTo>
                      <a:pt x="55" y="39"/>
                      <a:pt x="50" y="39"/>
                      <a:pt x="46" y="38"/>
                    </a:cubicBezTo>
                    <a:cubicBezTo>
                      <a:pt x="43" y="37"/>
                      <a:pt x="41" y="36"/>
                      <a:pt x="39" y="34"/>
                    </a:cubicBezTo>
                    <a:cubicBezTo>
                      <a:pt x="35" y="29"/>
                      <a:pt x="33" y="22"/>
                      <a:pt x="35" y="16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0" y="41"/>
                      <a:pt x="0" y="43"/>
                      <a:pt x="2" y="45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7" y="37"/>
                      <a:pt x="25" y="37"/>
                      <a:pt x="30" y="41"/>
                    </a:cubicBezTo>
                    <a:cubicBezTo>
                      <a:pt x="32" y="44"/>
                      <a:pt x="33" y="47"/>
                      <a:pt x="33" y="50"/>
                    </a:cubicBezTo>
                    <a:cubicBezTo>
                      <a:pt x="37" y="50"/>
                      <a:pt x="40" y="51"/>
                      <a:pt x="42" y="54"/>
                    </a:cubicBezTo>
                    <a:cubicBezTo>
                      <a:pt x="44" y="56"/>
                      <a:pt x="46" y="59"/>
                      <a:pt x="46" y="62"/>
                    </a:cubicBezTo>
                    <a:cubicBezTo>
                      <a:pt x="49" y="62"/>
                      <a:pt x="52" y="63"/>
                      <a:pt x="54" y="66"/>
                    </a:cubicBezTo>
                    <a:cubicBezTo>
                      <a:pt x="57" y="68"/>
                      <a:pt x="58" y="71"/>
                      <a:pt x="58" y="74"/>
                    </a:cubicBezTo>
                    <a:cubicBezTo>
                      <a:pt x="61" y="74"/>
                      <a:pt x="64" y="76"/>
                      <a:pt x="66" y="78"/>
                    </a:cubicBezTo>
                    <a:cubicBezTo>
                      <a:pt x="71" y="83"/>
                      <a:pt x="71" y="90"/>
                      <a:pt x="66" y="95"/>
                    </a:cubicBezTo>
                    <a:cubicBezTo>
                      <a:pt x="59" y="102"/>
                      <a:pt x="59" y="102"/>
                      <a:pt x="59" y="102"/>
                    </a:cubicBezTo>
                    <a:cubicBezTo>
                      <a:pt x="75" y="118"/>
                      <a:pt x="75" y="118"/>
                      <a:pt x="75" y="118"/>
                    </a:cubicBezTo>
                    <a:cubicBezTo>
                      <a:pt x="78" y="121"/>
                      <a:pt x="83" y="121"/>
                      <a:pt x="86" y="118"/>
                    </a:cubicBezTo>
                    <a:cubicBezTo>
                      <a:pt x="90" y="115"/>
                      <a:pt x="90" y="110"/>
                      <a:pt x="86" y="107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3" y="93"/>
                      <a:pt x="73" y="91"/>
                      <a:pt x="74" y="90"/>
                    </a:cubicBezTo>
                    <a:cubicBezTo>
                      <a:pt x="75" y="89"/>
                      <a:pt x="77" y="89"/>
                      <a:pt x="78" y="90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4" y="106"/>
                      <a:pt x="99" y="106"/>
                      <a:pt x="102" y="103"/>
                    </a:cubicBezTo>
                    <a:cubicBezTo>
                      <a:pt x="105" y="100"/>
                      <a:pt x="105" y="94"/>
                      <a:pt x="102" y="91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88" y="78"/>
                      <a:pt x="88" y="76"/>
                      <a:pt x="89" y="75"/>
                    </a:cubicBezTo>
                    <a:cubicBezTo>
                      <a:pt x="90" y="74"/>
                      <a:pt x="92" y="74"/>
                      <a:pt x="93" y="75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9" y="91"/>
                      <a:pt x="114" y="91"/>
                      <a:pt x="117" y="87"/>
                    </a:cubicBezTo>
                    <a:cubicBezTo>
                      <a:pt x="121" y="84"/>
                      <a:pt x="121" y="79"/>
                      <a:pt x="117" y="76"/>
                    </a:cubicBezTo>
                    <a:cubicBezTo>
                      <a:pt x="105" y="63"/>
                      <a:pt x="105" y="63"/>
                      <a:pt x="105" y="63"/>
                    </a:cubicBezTo>
                    <a:cubicBezTo>
                      <a:pt x="104" y="62"/>
                      <a:pt x="104" y="60"/>
                      <a:pt x="105" y="59"/>
                    </a:cubicBezTo>
                    <a:cubicBezTo>
                      <a:pt x="106" y="58"/>
                      <a:pt x="108" y="58"/>
                      <a:pt x="109" y="59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4" y="75"/>
                      <a:pt x="130" y="75"/>
                      <a:pt x="133" y="72"/>
                    </a:cubicBezTo>
                    <a:cubicBezTo>
                      <a:pt x="136" y="69"/>
                      <a:pt x="136" y="64"/>
                      <a:pt x="1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/>
              <p:nvPr/>
            </p:nvSpPr>
            <p:spPr bwMode="auto">
              <a:xfrm>
                <a:off x="360363" y="11398250"/>
                <a:ext cx="311150" cy="311150"/>
              </a:xfrm>
              <a:custGeom>
                <a:avLst/>
                <a:gdLst>
                  <a:gd name="T0" fmla="*/ 81 w 83"/>
                  <a:gd name="T1" fmla="*/ 16 h 83"/>
                  <a:gd name="T2" fmla="*/ 81 w 83"/>
                  <a:gd name="T3" fmla="*/ 23 h 83"/>
                  <a:gd name="T4" fmla="*/ 23 w 83"/>
                  <a:gd name="T5" fmla="*/ 81 h 83"/>
                  <a:gd name="T6" fmla="*/ 16 w 83"/>
                  <a:gd name="T7" fmla="*/ 81 h 83"/>
                  <a:gd name="T8" fmla="*/ 2 w 83"/>
                  <a:gd name="T9" fmla="*/ 66 h 83"/>
                  <a:gd name="T10" fmla="*/ 2 w 83"/>
                  <a:gd name="T11" fmla="*/ 59 h 83"/>
                  <a:gd name="T12" fmla="*/ 60 w 83"/>
                  <a:gd name="T13" fmla="*/ 1 h 83"/>
                  <a:gd name="T14" fmla="*/ 67 w 83"/>
                  <a:gd name="T15" fmla="*/ 1 h 83"/>
                  <a:gd name="T16" fmla="*/ 81 w 83"/>
                  <a:gd name="T17" fmla="*/ 1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3">
                    <a:moveTo>
                      <a:pt x="81" y="16"/>
                    </a:moveTo>
                    <a:cubicBezTo>
                      <a:pt x="83" y="18"/>
                      <a:pt x="83" y="21"/>
                      <a:pt x="81" y="23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1" y="83"/>
                      <a:pt x="18" y="83"/>
                      <a:pt x="16" y="81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0" y="64"/>
                      <a:pt x="0" y="61"/>
                      <a:pt x="2" y="59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2" y="0"/>
                      <a:pt x="65" y="0"/>
                      <a:pt x="67" y="1"/>
                    </a:cubicBezTo>
                    <a:lnTo>
                      <a:pt x="81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 noEditPoints="1"/>
              </p:cNvSpPr>
              <p:nvPr/>
            </p:nvSpPr>
            <p:spPr bwMode="auto">
              <a:xfrm>
                <a:off x="498476" y="11466513"/>
                <a:ext cx="492125" cy="476250"/>
              </a:xfrm>
              <a:custGeom>
                <a:avLst/>
                <a:gdLst>
                  <a:gd name="T0" fmla="*/ 126 w 131"/>
                  <a:gd name="T1" fmla="*/ 36 h 127"/>
                  <a:gd name="T2" fmla="*/ 94 w 131"/>
                  <a:gd name="T3" fmla="*/ 5 h 127"/>
                  <a:gd name="T4" fmla="*/ 80 w 131"/>
                  <a:gd name="T5" fmla="*/ 3 h 127"/>
                  <a:gd name="T6" fmla="*/ 51 w 131"/>
                  <a:gd name="T7" fmla="*/ 16 h 127"/>
                  <a:gd name="T8" fmla="*/ 44 w 131"/>
                  <a:gd name="T9" fmla="*/ 23 h 127"/>
                  <a:gd name="T10" fmla="*/ 38 w 131"/>
                  <a:gd name="T11" fmla="*/ 41 h 127"/>
                  <a:gd name="T12" fmla="*/ 41 w 131"/>
                  <a:gd name="T13" fmla="*/ 53 h 127"/>
                  <a:gd name="T14" fmla="*/ 45 w 131"/>
                  <a:gd name="T15" fmla="*/ 55 h 127"/>
                  <a:gd name="T16" fmla="*/ 59 w 131"/>
                  <a:gd name="T17" fmla="*/ 48 h 127"/>
                  <a:gd name="T18" fmla="*/ 64 w 131"/>
                  <a:gd name="T19" fmla="*/ 35 h 127"/>
                  <a:gd name="T20" fmla="*/ 82 w 131"/>
                  <a:gd name="T21" fmla="*/ 29 h 127"/>
                  <a:gd name="T22" fmla="*/ 117 w 131"/>
                  <a:gd name="T23" fmla="*/ 63 h 127"/>
                  <a:gd name="T24" fmla="*/ 126 w 131"/>
                  <a:gd name="T25" fmla="*/ 54 h 127"/>
                  <a:gd name="T26" fmla="*/ 126 w 131"/>
                  <a:gd name="T27" fmla="*/ 36 h 127"/>
                  <a:gd name="T28" fmla="*/ 22 w 131"/>
                  <a:gd name="T29" fmla="*/ 69 h 127"/>
                  <a:gd name="T30" fmla="*/ 13 w 131"/>
                  <a:gd name="T31" fmla="*/ 69 h 127"/>
                  <a:gd name="T32" fmla="*/ 3 w 131"/>
                  <a:gd name="T33" fmla="*/ 79 h 127"/>
                  <a:gd name="T34" fmla="*/ 3 w 131"/>
                  <a:gd name="T35" fmla="*/ 88 h 127"/>
                  <a:gd name="T36" fmla="*/ 12 w 131"/>
                  <a:gd name="T37" fmla="*/ 88 h 127"/>
                  <a:gd name="T38" fmla="*/ 22 w 131"/>
                  <a:gd name="T39" fmla="*/ 78 h 127"/>
                  <a:gd name="T40" fmla="*/ 22 w 131"/>
                  <a:gd name="T41" fmla="*/ 69 h 127"/>
                  <a:gd name="T42" fmla="*/ 34 w 131"/>
                  <a:gd name="T43" fmla="*/ 81 h 127"/>
                  <a:gd name="T44" fmla="*/ 25 w 131"/>
                  <a:gd name="T45" fmla="*/ 81 h 127"/>
                  <a:gd name="T46" fmla="*/ 15 w 131"/>
                  <a:gd name="T47" fmla="*/ 91 h 127"/>
                  <a:gd name="T48" fmla="*/ 15 w 131"/>
                  <a:gd name="T49" fmla="*/ 100 h 127"/>
                  <a:gd name="T50" fmla="*/ 24 w 131"/>
                  <a:gd name="T51" fmla="*/ 100 h 127"/>
                  <a:gd name="T52" fmla="*/ 34 w 131"/>
                  <a:gd name="T53" fmla="*/ 90 h 127"/>
                  <a:gd name="T54" fmla="*/ 34 w 131"/>
                  <a:gd name="T55" fmla="*/ 81 h 127"/>
                  <a:gd name="T56" fmla="*/ 49 w 131"/>
                  <a:gd name="T57" fmla="*/ 105 h 127"/>
                  <a:gd name="T58" fmla="*/ 39 w 131"/>
                  <a:gd name="T59" fmla="*/ 115 h 127"/>
                  <a:gd name="T60" fmla="*/ 39 w 131"/>
                  <a:gd name="T61" fmla="*/ 124 h 127"/>
                  <a:gd name="T62" fmla="*/ 48 w 131"/>
                  <a:gd name="T63" fmla="*/ 124 h 127"/>
                  <a:gd name="T64" fmla="*/ 58 w 131"/>
                  <a:gd name="T65" fmla="*/ 114 h 127"/>
                  <a:gd name="T66" fmla="*/ 58 w 131"/>
                  <a:gd name="T67" fmla="*/ 105 h 127"/>
                  <a:gd name="T68" fmla="*/ 49 w 131"/>
                  <a:gd name="T69" fmla="*/ 105 h 127"/>
                  <a:gd name="T70" fmla="*/ 46 w 131"/>
                  <a:gd name="T71" fmla="*/ 93 h 127"/>
                  <a:gd name="T72" fmla="*/ 37 w 131"/>
                  <a:gd name="T73" fmla="*/ 93 h 127"/>
                  <a:gd name="T74" fmla="*/ 27 w 131"/>
                  <a:gd name="T75" fmla="*/ 103 h 127"/>
                  <a:gd name="T76" fmla="*/ 27 w 131"/>
                  <a:gd name="T77" fmla="*/ 112 h 127"/>
                  <a:gd name="T78" fmla="*/ 36 w 131"/>
                  <a:gd name="T79" fmla="*/ 112 h 127"/>
                  <a:gd name="T80" fmla="*/ 46 w 131"/>
                  <a:gd name="T81" fmla="*/ 102 h 127"/>
                  <a:gd name="T82" fmla="*/ 46 w 131"/>
                  <a:gd name="T83" fmla="*/ 9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1" h="127">
                    <a:moveTo>
                      <a:pt x="126" y="36"/>
                    </a:moveTo>
                    <a:cubicBezTo>
                      <a:pt x="94" y="5"/>
                      <a:pt x="94" y="5"/>
                      <a:pt x="94" y="5"/>
                    </a:cubicBezTo>
                    <a:cubicBezTo>
                      <a:pt x="91" y="1"/>
                      <a:pt x="85" y="0"/>
                      <a:pt x="80" y="3"/>
                    </a:cubicBezTo>
                    <a:cubicBezTo>
                      <a:pt x="75" y="5"/>
                      <a:pt x="51" y="16"/>
                      <a:pt x="51" y="16"/>
                    </a:cubicBezTo>
                    <a:cubicBezTo>
                      <a:pt x="48" y="17"/>
                      <a:pt x="45" y="20"/>
                      <a:pt x="44" y="23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6" y="45"/>
                      <a:pt x="38" y="50"/>
                      <a:pt x="41" y="53"/>
                    </a:cubicBezTo>
                    <a:cubicBezTo>
                      <a:pt x="42" y="54"/>
                      <a:pt x="43" y="55"/>
                      <a:pt x="45" y="55"/>
                    </a:cubicBezTo>
                    <a:cubicBezTo>
                      <a:pt x="51" y="57"/>
                      <a:pt x="57" y="54"/>
                      <a:pt x="59" y="48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26" y="54"/>
                      <a:pt x="126" y="54"/>
                      <a:pt x="126" y="54"/>
                    </a:cubicBezTo>
                    <a:cubicBezTo>
                      <a:pt x="131" y="49"/>
                      <a:pt x="131" y="41"/>
                      <a:pt x="126" y="36"/>
                    </a:cubicBezTo>
                    <a:close/>
                    <a:moveTo>
                      <a:pt x="22" y="69"/>
                    </a:moveTo>
                    <a:cubicBezTo>
                      <a:pt x="19" y="66"/>
                      <a:pt x="15" y="66"/>
                      <a:pt x="13" y="69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0" y="81"/>
                      <a:pt x="0" y="85"/>
                      <a:pt x="3" y="88"/>
                    </a:cubicBezTo>
                    <a:cubicBezTo>
                      <a:pt x="5" y="90"/>
                      <a:pt x="9" y="90"/>
                      <a:pt x="12" y="8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5"/>
                      <a:pt x="24" y="71"/>
                      <a:pt x="22" y="69"/>
                    </a:cubicBezTo>
                    <a:close/>
                    <a:moveTo>
                      <a:pt x="34" y="81"/>
                    </a:moveTo>
                    <a:cubicBezTo>
                      <a:pt x="31" y="78"/>
                      <a:pt x="27" y="78"/>
                      <a:pt x="25" y="8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17" y="102"/>
                      <a:pt x="21" y="102"/>
                      <a:pt x="24" y="100"/>
                    </a:cubicBezTo>
                    <a:cubicBezTo>
                      <a:pt x="34" y="90"/>
                      <a:pt x="34" y="90"/>
                      <a:pt x="34" y="90"/>
                    </a:cubicBezTo>
                    <a:cubicBezTo>
                      <a:pt x="36" y="87"/>
                      <a:pt x="36" y="83"/>
                      <a:pt x="34" y="81"/>
                    </a:cubicBezTo>
                    <a:close/>
                    <a:moveTo>
                      <a:pt x="49" y="105"/>
                    </a:moveTo>
                    <a:cubicBezTo>
                      <a:pt x="39" y="115"/>
                      <a:pt x="39" y="115"/>
                      <a:pt x="39" y="115"/>
                    </a:cubicBezTo>
                    <a:cubicBezTo>
                      <a:pt x="37" y="118"/>
                      <a:pt x="37" y="122"/>
                      <a:pt x="39" y="124"/>
                    </a:cubicBezTo>
                    <a:cubicBezTo>
                      <a:pt x="42" y="127"/>
                      <a:pt x="46" y="127"/>
                      <a:pt x="48" y="124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61" y="112"/>
                      <a:pt x="61" y="108"/>
                      <a:pt x="58" y="105"/>
                    </a:cubicBezTo>
                    <a:cubicBezTo>
                      <a:pt x="56" y="103"/>
                      <a:pt x="52" y="103"/>
                      <a:pt x="49" y="105"/>
                    </a:cubicBezTo>
                    <a:close/>
                    <a:moveTo>
                      <a:pt x="46" y="93"/>
                    </a:moveTo>
                    <a:cubicBezTo>
                      <a:pt x="44" y="90"/>
                      <a:pt x="39" y="90"/>
                      <a:pt x="37" y="93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4" y="105"/>
                      <a:pt x="24" y="110"/>
                      <a:pt x="27" y="112"/>
                    </a:cubicBezTo>
                    <a:cubicBezTo>
                      <a:pt x="29" y="115"/>
                      <a:pt x="34" y="115"/>
                      <a:pt x="36" y="112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9" y="99"/>
                      <a:pt x="49" y="95"/>
                      <a:pt x="46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756765" y="1994266"/>
            <a:ext cx="5374831" cy="446447"/>
            <a:chOff x="3757251" y="1993802"/>
            <a:chExt cx="5375531" cy="446344"/>
          </a:xfrm>
        </p:grpSpPr>
        <p:grpSp>
          <p:nvGrpSpPr>
            <p:cNvPr id="11" name="组合 10"/>
            <p:cNvGrpSpPr/>
            <p:nvPr/>
          </p:nvGrpSpPr>
          <p:grpSpPr>
            <a:xfrm>
              <a:off x="4485921" y="1993802"/>
              <a:ext cx="4646861" cy="369332"/>
              <a:chOff x="2771800" y="1894731"/>
              <a:chExt cx="4646861" cy="369332"/>
            </a:xfrm>
          </p:grpSpPr>
          <p:sp>
            <p:nvSpPr>
              <p:cNvPr id="12" name="TextBox 36"/>
              <p:cNvSpPr txBox="1"/>
              <p:nvPr/>
            </p:nvSpPr>
            <p:spPr bwMode="auto">
              <a:xfrm flipH="1">
                <a:off x="2771800" y="1894731"/>
                <a:ext cx="26765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28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defRPr/>
                </a:pPr>
                <a:r>
                  <a:rPr lang="zh-CN" altLang="en-US" sz="1800" dirty="0">
                    <a:solidFill>
                      <a:srgbClr val="5B9BD5">
                        <a:lumMod val="50000"/>
                      </a:srgbClr>
                    </a:solidFill>
                  </a:rPr>
                  <a:t>一、点击添加标题</a:t>
                </a:r>
                <a:endParaRPr lang="zh-CN" altLang="en-US" sz="1800" dirty="0">
                  <a:solidFill>
                    <a:srgbClr val="5B9BD5">
                      <a:lumMod val="50000"/>
                    </a:srgbClr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5046936" y="2058244"/>
                <a:ext cx="2371725" cy="2000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spc="200" dirty="0">
                    <a:solidFill>
                      <a:srgbClr val="5B9BD5">
                        <a:lumMod val="50000"/>
                      </a:srgbClr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-- CLICK TO ADD TITLE</a:t>
                </a:r>
                <a:endParaRPr lang="zh-CN" altLang="en-US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3757251" y="1999508"/>
              <a:ext cx="440638" cy="44063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23926" y="2074373"/>
              <a:ext cx="290790" cy="294433"/>
              <a:chOff x="431801" y="8897938"/>
              <a:chExt cx="633413" cy="641350"/>
            </a:xfrm>
            <a:solidFill>
              <a:schemeClr val="bg1"/>
            </a:solidFill>
          </p:grpSpPr>
          <p:sp>
            <p:nvSpPr>
              <p:cNvPr id="40" name="Freeform 29"/>
              <p:cNvSpPr>
                <a:spLocks noEditPoints="1"/>
              </p:cNvSpPr>
              <p:nvPr/>
            </p:nvSpPr>
            <p:spPr bwMode="auto">
              <a:xfrm>
                <a:off x="431801" y="8977313"/>
                <a:ext cx="633413" cy="561975"/>
              </a:xfrm>
              <a:custGeom>
                <a:avLst/>
                <a:gdLst>
                  <a:gd name="T0" fmla="*/ 161 w 169"/>
                  <a:gd name="T1" fmla="*/ 68 h 150"/>
                  <a:gd name="T2" fmla="*/ 155 w 169"/>
                  <a:gd name="T3" fmla="*/ 68 h 150"/>
                  <a:gd name="T4" fmla="*/ 124 w 169"/>
                  <a:gd name="T5" fmla="*/ 24 h 150"/>
                  <a:gd name="T6" fmla="*/ 96 w 169"/>
                  <a:gd name="T7" fmla="*/ 38 h 150"/>
                  <a:gd name="T8" fmla="*/ 64 w 169"/>
                  <a:gd name="T9" fmla="*/ 15 h 150"/>
                  <a:gd name="T10" fmla="*/ 47 w 169"/>
                  <a:gd name="T11" fmla="*/ 2 h 150"/>
                  <a:gd name="T12" fmla="*/ 43 w 169"/>
                  <a:gd name="T13" fmla="*/ 4 h 150"/>
                  <a:gd name="T14" fmla="*/ 40 w 169"/>
                  <a:gd name="T15" fmla="*/ 29 h 150"/>
                  <a:gd name="T16" fmla="*/ 20 w 169"/>
                  <a:gd name="T17" fmla="*/ 55 h 150"/>
                  <a:gd name="T18" fmla="*/ 9 w 169"/>
                  <a:gd name="T19" fmla="*/ 55 h 150"/>
                  <a:gd name="T20" fmla="*/ 0 w 169"/>
                  <a:gd name="T21" fmla="*/ 63 h 150"/>
                  <a:gd name="T22" fmla="*/ 0 w 169"/>
                  <a:gd name="T23" fmla="*/ 88 h 150"/>
                  <a:gd name="T24" fmla="*/ 9 w 169"/>
                  <a:gd name="T25" fmla="*/ 96 h 150"/>
                  <a:gd name="T26" fmla="*/ 18 w 169"/>
                  <a:gd name="T27" fmla="*/ 96 h 150"/>
                  <a:gd name="T28" fmla="*/ 46 w 169"/>
                  <a:gd name="T29" fmla="*/ 130 h 150"/>
                  <a:gd name="T30" fmla="*/ 46 w 169"/>
                  <a:gd name="T31" fmla="*/ 146 h 150"/>
                  <a:gd name="T32" fmla="*/ 50 w 169"/>
                  <a:gd name="T33" fmla="*/ 150 h 150"/>
                  <a:gd name="T34" fmla="*/ 68 w 169"/>
                  <a:gd name="T35" fmla="*/ 150 h 150"/>
                  <a:gd name="T36" fmla="*/ 72 w 169"/>
                  <a:gd name="T37" fmla="*/ 146 h 150"/>
                  <a:gd name="T38" fmla="*/ 72 w 169"/>
                  <a:gd name="T39" fmla="*/ 140 h 150"/>
                  <a:gd name="T40" fmla="*/ 85 w 169"/>
                  <a:gd name="T41" fmla="*/ 141 h 150"/>
                  <a:gd name="T42" fmla="*/ 99 w 169"/>
                  <a:gd name="T43" fmla="*/ 140 h 150"/>
                  <a:gd name="T44" fmla="*/ 99 w 169"/>
                  <a:gd name="T45" fmla="*/ 146 h 150"/>
                  <a:gd name="T46" fmla="*/ 103 w 169"/>
                  <a:gd name="T47" fmla="*/ 150 h 150"/>
                  <a:gd name="T48" fmla="*/ 121 w 169"/>
                  <a:gd name="T49" fmla="*/ 150 h 150"/>
                  <a:gd name="T50" fmla="*/ 124 w 169"/>
                  <a:gd name="T51" fmla="*/ 146 h 150"/>
                  <a:gd name="T52" fmla="*/ 124 w 169"/>
                  <a:gd name="T53" fmla="*/ 130 h 150"/>
                  <a:gd name="T54" fmla="*/ 155 w 169"/>
                  <a:gd name="T55" fmla="*/ 84 h 150"/>
                  <a:gd name="T56" fmla="*/ 161 w 169"/>
                  <a:gd name="T57" fmla="*/ 84 h 150"/>
                  <a:gd name="T58" fmla="*/ 169 w 169"/>
                  <a:gd name="T59" fmla="*/ 76 h 150"/>
                  <a:gd name="T60" fmla="*/ 161 w 169"/>
                  <a:gd name="T61" fmla="*/ 68 h 150"/>
                  <a:gd name="T62" fmla="*/ 48 w 169"/>
                  <a:gd name="T63" fmla="*/ 61 h 150"/>
                  <a:gd name="T64" fmla="*/ 38 w 169"/>
                  <a:gd name="T65" fmla="*/ 53 h 150"/>
                  <a:gd name="T66" fmla="*/ 44 w 169"/>
                  <a:gd name="T67" fmla="*/ 56 h 150"/>
                  <a:gd name="T68" fmla="*/ 51 w 169"/>
                  <a:gd name="T69" fmla="*/ 48 h 150"/>
                  <a:gd name="T70" fmla="*/ 44 w 169"/>
                  <a:gd name="T71" fmla="*/ 41 h 150"/>
                  <a:gd name="T72" fmla="*/ 43 w 169"/>
                  <a:gd name="T73" fmla="*/ 41 h 150"/>
                  <a:gd name="T74" fmla="*/ 48 w 169"/>
                  <a:gd name="T75" fmla="*/ 40 h 150"/>
                  <a:gd name="T76" fmla="*/ 58 w 169"/>
                  <a:gd name="T77" fmla="*/ 50 h 150"/>
                  <a:gd name="T78" fmla="*/ 48 w 169"/>
                  <a:gd name="T79" fmla="*/ 6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9" h="150">
                    <a:moveTo>
                      <a:pt x="161" y="68"/>
                    </a:moveTo>
                    <a:cubicBezTo>
                      <a:pt x="155" y="68"/>
                      <a:pt x="155" y="68"/>
                      <a:pt x="155" y="68"/>
                    </a:cubicBezTo>
                    <a:cubicBezTo>
                      <a:pt x="152" y="49"/>
                      <a:pt x="140" y="34"/>
                      <a:pt x="124" y="24"/>
                    </a:cubicBezTo>
                    <a:cubicBezTo>
                      <a:pt x="117" y="32"/>
                      <a:pt x="108" y="38"/>
                      <a:pt x="96" y="38"/>
                    </a:cubicBezTo>
                    <a:cubicBezTo>
                      <a:pt x="81" y="38"/>
                      <a:pt x="69" y="28"/>
                      <a:pt x="64" y="15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0"/>
                      <a:pt x="43" y="1"/>
                      <a:pt x="43" y="4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1" y="36"/>
                      <a:pt x="24" y="45"/>
                      <a:pt x="2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4" y="55"/>
                      <a:pt x="0" y="58"/>
                      <a:pt x="0" y="63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4" y="96"/>
                      <a:pt x="9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23" y="110"/>
                      <a:pt x="33" y="122"/>
                      <a:pt x="46" y="130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48"/>
                      <a:pt x="48" y="150"/>
                      <a:pt x="50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70" y="150"/>
                      <a:pt x="72" y="148"/>
                      <a:pt x="72" y="146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41"/>
                      <a:pt x="81" y="141"/>
                      <a:pt x="85" y="141"/>
                    </a:cubicBezTo>
                    <a:cubicBezTo>
                      <a:pt x="90" y="141"/>
                      <a:pt x="95" y="141"/>
                      <a:pt x="99" y="140"/>
                    </a:cubicBezTo>
                    <a:cubicBezTo>
                      <a:pt x="99" y="146"/>
                      <a:pt x="99" y="146"/>
                      <a:pt x="99" y="146"/>
                    </a:cubicBezTo>
                    <a:cubicBezTo>
                      <a:pt x="99" y="148"/>
                      <a:pt x="101" y="150"/>
                      <a:pt x="103" y="150"/>
                    </a:cubicBezTo>
                    <a:cubicBezTo>
                      <a:pt x="121" y="150"/>
                      <a:pt x="121" y="150"/>
                      <a:pt x="121" y="150"/>
                    </a:cubicBezTo>
                    <a:cubicBezTo>
                      <a:pt x="123" y="150"/>
                      <a:pt x="124" y="148"/>
                      <a:pt x="124" y="146"/>
                    </a:cubicBezTo>
                    <a:cubicBezTo>
                      <a:pt x="124" y="130"/>
                      <a:pt x="124" y="130"/>
                      <a:pt x="124" y="130"/>
                    </a:cubicBezTo>
                    <a:cubicBezTo>
                      <a:pt x="141" y="120"/>
                      <a:pt x="153" y="103"/>
                      <a:pt x="155" y="84"/>
                    </a:cubicBezTo>
                    <a:cubicBezTo>
                      <a:pt x="161" y="84"/>
                      <a:pt x="161" y="84"/>
                      <a:pt x="161" y="84"/>
                    </a:cubicBezTo>
                    <a:cubicBezTo>
                      <a:pt x="165" y="84"/>
                      <a:pt x="169" y="81"/>
                      <a:pt x="169" y="76"/>
                    </a:cubicBezTo>
                    <a:cubicBezTo>
                      <a:pt x="169" y="72"/>
                      <a:pt x="165" y="68"/>
                      <a:pt x="161" y="68"/>
                    </a:cubicBezTo>
                    <a:close/>
                    <a:moveTo>
                      <a:pt x="48" y="61"/>
                    </a:moveTo>
                    <a:cubicBezTo>
                      <a:pt x="43" y="61"/>
                      <a:pt x="39" y="57"/>
                      <a:pt x="38" y="53"/>
                    </a:cubicBezTo>
                    <a:cubicBezTo>
                      <a:pt x="39" y="55"/>
                      <a:pt x="41" y="56"/>
                      <a:pt x="44" y="56"/>
                    </a:cubicBezTo>
                    <a:cubicBezTo>
                      <a:pt x="48" y="56"/>
                      <a:pt x="51" y="52"/>
                      <a:pt x="51" y="48"/>
                    </a:cubicBezTo>
                    <a:cubicBezTo>
                      <a:pt x="51" y="44"/>
                      <a:pt x="48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0"/>
                      <a:pt x="46" y="40"/>
                      <a:pt x="48" y="40"/>
                    </a:cubicBezTo>
                    <a:cubicBezTo>
                      <a:pt x="54" y="40"/>
                      <a:pt x="58" y="44"/>
                      <a:pt x="58" y="50"/>
                    </a:cubicBezTo>
                    <a:cubicBezTo>
                      <a:pt x="58" y="56"/>
                      <a:pt x="54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0"/>
              <p:cNvSpPr>
                <a:spLocks noEditPoints="1"/>
              </p:cNvSpPr>
              <p:nvPr/>
            </p:nvSpPr>
            <p:spPr bwMode="auto">
              <a:xfrm>
                <a:off x="701676" y="8897938"/>
                <a:ext cx="184150" cy="184150"/>
              </a:xfrm>
              <a:custGeom>
                <a:avLst/>
                <a:gdLst>
                  <a:gd name="T0" fmla="*/ 24 w 49"/>
                  <a:gd name="T1" fmla="*/ 0 h 49"/>
                  <a:gd name="T2" fmla="*/ 0 w 49"/>
                  <a:gd name="T3" fmla="*/ 25 h 49"/>
                  <a:gd name="T4" fmla="*/ 24 w 49"/>
                  <a:gd name="T5" fmla="*/ 49 h 49"/>
                  <a:gd name="T6" fmla="*/ 49 w 49"/>
                  <a:gd name="T7" fmla="*/ 25 h 49"/>
                  <a:gd name="T8" fmla="*/ 24 w 49"/>
                  <a:gd name="T9" fmla="*/ 0 h 49"/>
                  <a:gd name="T10" fmla="*/ 26 w 49"/>
                  <a:gd name="T11" fmla="*/ 37 h 49"/>
                  <a:gd name="T12" fmla="*/ 26 w 49"/>
                  <a:gd name="T13" fmla="*/ 41 h 49"/>
                  <a:gd name="T14" fmla="*/ 21 w 49"/>
                  <a:gd name="T15" fmla="*/ 41 h 49"/>
                  <a:gd name="T16" fmla="*/ 21 w 49"/>
                  <a:gd name="T17" fmla="*/ 37 h 49"/>
                  <a:gd name="T18" fmla="*/ 13 w 49"/>
                  <a:gd name="T19" fmla="*/ 36 h 49"/>
                  <a:gd name="T20" fmla="*/ 15 w 49"/>
                  <a:gd name="T21" fmla="*/ 30 h 49"/>
                  <a:gd name="T22" fmla="*/ 23 w 49"/>
                  <a:gd name="T23" fmla="*/ 32 h 49"/>
                  <a:gd name="T24" fmla="*/ 26 w 49"/>
                  <a:gd name="T25" fmla="*/ 30 h 49"/>
                  <a:gd name="T26" fmla="*/ 22 w 49"/>
                  <a:gd name="T27" fmla="*/ 27 h 49"/>
                  <a:gd name="T28" fmla="*/ 14 w 49"/>
                  <a:gd name="T29" fmla="*/ 19 h 49"/>
                  <a:gd name="T30" fmla="*/ 21 w 49"/>
                  <a:gd name="T31" fmla="*/ 12 h 49"/>
                  <a:gd name="T32" fmla="*/ 21 w 49"/>
                  <a:gd name="T33" fmla="*/ 8 h 49"/>
                  <a:gd name="T34" fmla="*/ 26 w 49"/>
                  <a:gd name="T35" fmla="*/ 8 h 49"/>
                  <a:gd name="T36" fmla="*/ 26 w 49"/>
                  <a:gd name="T37" fmla="*/ 11 h 49"/>
                  <a:gd name="T38" fmla="*/ 33 w 49"/>
                  <a:gd name="T39" fmla="*/ 13 h 49"/>
                  <a:gd name="T40" fmla="*/ 32 w 49"/>
                  <a:gd name="T41" fmla="*/ 18 h 49"/>
                  <a:gd name="T42" fmla="*/ 25 w 49"/>
                  <a:gd name="T43" fmla="*/ 17 h 49"/>
                  <a:gd name="T44" fmla="*/ 22 w 49"/>
                  <a:gd name="T45" fmla="*/ 19 h 49"/>
                  <a:gd name="T46" fmla="*/ 27 w 49"/>
                  <a:gd name="T47" fmla="*/ 22 h 49"/>
                  <a:gd name="T48" fmla="*/ 35 w 49"/>
                  <a:gd name="T49" fmla="*/ 29 h 49"/>
                  <a:gd name="T50" fmla="*/ 26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4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11"/>
                      <a:pt x="38" y="0"/>
                      <a:pt x="24" y="0"/>
                    </a:cubicBezTo>
                    <a:close/>
                    <a:moveTo>
                      <a:pt x="26" y="37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18" y="37"/>
                      <a:pt x="15" y="37"/>
                      <a:pt x="13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7" y="31"/>
                      <a:pt x="20" y="32"/>
                      <a:pt x="23" y="32"/>
                    </a:cubicBezTo>
                    <a:cubicBezTo>
                      <a:pt x="25" y="32"/>
                      <a:pt x="26" y="31"/>
                      <a:pt x="26" y="30"/>
                    </a:cubicBezTo>
                    <a:cubicBezTo>
                      <a:pt x="26" y="29"/>
                      <a:pt x="25" y="28"/>
                      <a:pt x="22" y="27"/>
                    </a:cubicBezTo>
                    <a:cubicBezTo>
                      <a:pt x="17" y="26"/>
                      <a:pt x="14" y="23"/>
                      <a:pt x="14" y="19"/>
                    </a:cubicBezTo>
                    <a:cubicBezTo>
                      <a:pt x="14" y="16"/>
                      <a:pt x="16" y="13"/>
                      <a:pt x="21" y="12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0" y="11"/>
                      <a:pt x="32" y="12"/>
                      <a:pt x="33" y="13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1" y="18"/>
                      <a:pt x="28" y="17"/>
                      <a:pt x="25" y="17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20"/>
                      <a:pt x="23" y="20"/>
                      <a:pt x="27" y="22"/>
                    </a:cubicBezTo>
                    <a:cubicBezTo>
                      <a:pt x="32" y="23"/>
                      <a:pt x="35" y="26"/>
                      <a:pt x="35" y="29"/>
                    </a:cubicBezTo>
                    <a:cubicBezTo>
                      <a:pt x="35" y="33"/>
                      <a:pt x="32" y="36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>
            <a:spLocks noChangeArrowheads="1"/>
          </p:cNvSpPr>
          <p:nvPr/>
        </p:nvSpPr>
        <p:spPr bwMode="auto">
          <a:xfrm>
            <a:off x="2608794" y="2853599"/>
            <a:ext cx="5012671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sz="4800" i="1" u="sng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THANKYOU!</a:t>
            </a:r>
            <a:endParaRPr lang="zh-CN" altLang="en-US" sz="4800" i="1" u="sng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55"/>
          <p:cNvSpPr txBox="1">
            <a:spLocks noChangeArrowheads="1"/>
          </p:cNvSpPr>
          <p:nvPr/>
        </p:nvSpPr>
        <p:spPr bwMode="auto">
          <a:xfrm>
            <a:off x="4146694" y="3524684"/>
            <a:ext cx="293011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/>
            <a:r>
              <a:rPr lang="zh-CN" altLang="en-US" sz="1800" i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i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18449" y="2763372"/>
            <a:ext cx="3162658" cy="246278"/>
            <a:chOff x="3012214" y="2654782"/>
            <a:chExt cx="3163070" cy="246221"/>
          </a:xfrm>
        </p:grpSpPr>
        <p:sp>
          <p:nvSpPr>
            <p:cNvPr id="5" name="TextBox 92"/>
            <p:cNvSpPr txBox="1">
              <a:spLocks noChangeArrowheads="1"/>
            </p:cNvSpPr>
            <p:nvPr/>
          </p:nvSpPr>
          <p:spPr bwMode="auto">
            <a:xfrm>
              <a:off x="3012214" y="2654782"/>
              <a:ext cx="155978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20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000" dirty="0"/>
                <a:t>www.rapidesign.cn</a:t>
              </a:r>
              <a:endParaRPr lang="zh-CN" altLang="en-US" sz="1000" dirty="0"/>
            </a:p>
          </p:txBody>
        </p:sp>
        <p:sp>
          <p:nvSpPr>
            <p:cNvPr id="6" name="TextBox 92"/>
            <p:cNvSpPr txBox="1"/>
            <p:nvPr/>
          </p:nvSpPr>
          <p:spPr>
            <a:xfrm>
              <a:off x="4315240" y="2654782"/>
              <a:ext cx="186004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000"/>
                <a:t>锐意进取 </a:t>
              </a:r>
              <a:r>
                <a:rPr lang="en-US" altLang="zh-CN" sz="1000"/>
                <a:t>   </a:t>
              </a:r>
              <a:r>
                <a:rPr lang="zh-CN" altLang="en-US" sz="1000"/>
                <a:t>普及精品</a:t>
              </a:r>
              <a:endParaRPr lang="zh-CN" altLang="en-US" sz="1000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914142" y="2720990"/>
              <a:ext cx="125718" cy="114285"/>
              <a:chOff x="6014754" y="224977"/>
              <a:chExt cx="500136" cy="276999"/>
            </a:xfrm>
          </p:grpSpPr>
          <p:cxnSp>
            <p:nvCxnSpPr>
              <p:cNvPr id="12" name="直接连接符 11"/>
              <p:cNvCxnSpPr/>
              <p:nvPr/>
            </p:nvCxnSpPr>
            <p:spPr>
              <a:xfrm flipH="1">
                <a:off x="6014754" y="224977"/>
                <a:ext cx="285433" cy="177770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6082838" y="224977"/>
                <a:ext cx="432052" cy="276999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椭圆 7"/>
            <p:cNvSpPr/>
            <p:nvPr/>
          </p:nvSpPr>
          <p:spPr>
            <a:xfrm>
              <a:off x="5209258" y="2735186"/>
              <a:ext cx="72008" cy="72008"/>
            </a:xfrm>
            <a:prstGeom prst="ellipse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000">
                <a:solidFill>
                  <a:srgbClr val="BA850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464050" y="2720990"/>
              <a:ext cx="125718" cy="114285"/>
              <a:chOff x="6014754" y="224977"/>
              <a:chExt cx="500136" cy="276999"/>
            </a:xfrm>
          </p:grpSpPr>
          <p:cxnSp>
            <p:nvCxnSpPr>
              <p:cNvPr id="10" name="直接连接符 9"/>
              <p:cNvCxnSpPr/>
              <p:nvPr/>
            </p:nvCxnSpPr>
            <p:spPr>
              <a:xfrm flipH="1">
                <a:off x="6014754" y="224977"/>
                <a:ext cx="285433" cy="177770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H="1">
                <a:off x="6082838" y="224977"/>
                <a:ext cx="432052" cy="276999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830172" y="1210724"/>
            <a:ext cx="4313616" cy="4235761"/>
          </a:xfrm>
          <a:prstGeom prst="ellipse">
            <a:avLst/>
          </a:prstGeom>
          <a:solidFill>
            <a:schemeClr val="bg1">
              <a:alpha val="30000"/>
            </a:schemeClr>
          </a:solidFill>
          <a:ln w="3175">
            <a:solidFill>
              <a:srgbClr val="BA85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24503" y="2781572"/>
            <a:ext cx="440581" cy="4407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485129" y="1955461"/>
            <a:ext cx="1107996" cy="23173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914400"/>
            <a:r>
              <a:rPr lang="en-US" altLang="zh-CN" sz="60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c</a:t>
            </a:r>
            <a:r>
              <a:rPr lang="en-US" altLang="zh-CN" sz="3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ontents</a:t>
            </a:r>
            <a:endParaRPr lang="zh-CN" altLang="en-US" sz="3200" dirty="0">
              <a:solidFill>
                <a:srgbClr val="5B9BD5">
                  <a:lumMod val="5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 flipH="1">
            <a:off x="1272811" y="2033458"/>
            <a:ext cx="45713" cy="2476706"/>
          </a:xfrm>
          <a:prstGeom prst="rect">
            <a:avLst/>
          </a:prstGeom>
          <a:solidFill>
            <a:srgbClr val="BA85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315573" y="1968161"/>
            <a:ext cx="697536" cy="40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0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53075" y="2750507"/>
            <a:ext cx="5179588" cy="461772"/>
            <a:chOff x="2771799" y="1894731"/>
            <a:chExt cx="5180262" cy="461665"/>
          </a:xfrm>
        </p:grpSpPr>
        <p:sp>
          <p:nvSpPr>
            <p:cNvPr id="10" name="TextBox 41"/>
            <p:cNvSpPr txBox="1"/>
            <p:nvPr/>
          </p:nvSpPr>
          <p:spPr bwMode="auto">
            <a:xfrm flipH="1">
              <a:off x="2771799" y="1894731"/>
              <a:ext cx="29567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srgbClr val="5B9BD5">
                      <a:lumMod val="50000"/>
                    </a:srgbClr>
                  </a:solidFill>
                </a:rPr>
                <a:t>一、点击添加标题</a:t>
              </a:r>
              <a:endParaRPr lang="zh-CN" altLang="en-US" sz="2400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5580336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91168" y="2854693"/>
            <a:ext cx="290752" cy="294501"/>
            <a:chOff x="431801" y="8897938"/>
            <a:chExt cx="633413" cy="641350"/>
          </a:xfrm>
          <a:solidFill>
            <a:schemeClr val="bg1"/>
          </a:solidFill>
        </p:grpSpPr>
        <p:sp>
          <p:nvSpPr>
            <p:cNvPr id="13" name="Freeform 29"/>
            <p:cNvSpPr>
              <a:spLocks noEditPoints="1"/>
            </p:cNvSpPr>
            <p:nvPr/>
          </p:nvSpPr>
          <p:spPr bwMode="auto">
            <a:xfrm>
              <a:off x="431801" y="8977313"/>
              <a:ext cx="633413" cy="561975"/>
            </a:xfrm>
            <a:custGeom>
              <a:avLst/>
              <a:gdLst>
                <a:gd name="T0" fmla="*/ 161 w 169"/>
                <a:gd name="T1" fmla="*/ 68 h 150"/>
                <a:gd name="T2" fmla="*/ 155 w 169"/>
                <a:gd name="T3" fmla="*/ 68 h 150"/>
                <a:gd name="T4" fmla="*/ 124 w 169"/>
                <a:gd name="T5" fmla="*/ 24 h 150"/>
                <a:gd name="T6" fmla="*/ 96 w 169"/>
                <a:gd name="T7" fmla="*/ 38 h 150"/>
                <a:gd name="T8" fmla="*/ 64 w 169"/>
                <a:gd name="T9" fmla="*/ 15 h 150"/>
                <a:gd name="T10" fmla="*/ 47 w 169"/>
                <a:gd name="T11" fmla="*/ 2 h 150"/>
                <a:gd name="T12" fmla="*/ 43 w 169"/>
                <a:gd name="T13" fmla="*/ 4 h 150"/>
                <a:gd name="T14" fmla="*/ 40 w 169"/>
                <a:gd name="T15" fmla="*/ 29 h 150"/>
                <a:gd name="T16" fmla="*/ 20 w 169"/>
                <a:gd name="T17" fmla="*/ 55 h 150"/>
                <a:gd name="T18" fmla="*/ 9 w 169"/>
                <a:gd name="T19" fmla="*/ 55 h 150"/>
                <a:gd name="T20" fmla="*/ 0 w 169"/>
                <a:gd name="T21" fmla="*/ 63 h 150"/>
                <a:gd name="T22" fmla="*/ 0 w 169"/>
                <a:gd name="T23" fmla="*/ 88 h 150"/>
                <a:gd name="T24" fmla="*/ 9 w 169"/>
                <a:gd name="T25" fmla="*/ 96 h 150"/>
                <a:gd name="T26" fmla="*/ 18 w 169"/>
                <a:gd name="T27" fmla="*/ 96 h 150"/>
                <a:gd name="T28" fmla="*/ 46 w 169"/>
                <a:gd name="T29" fmla="*/ 130 h 150"/>
                <a:gd name="T30" fmla="*/ 46 w 169"/>
                <a:gd name="T31" fmla="*/ 146 h 150"/>
                <a:gd name="T32" fmla="*/ 50 w 169"/>
                <a:gd name="T33" fmla="*/ 150 h 150"/>
                <a:gd name="T34" fmla="*/ 68 w 169"/>
                <a:gd name="T35" fmla="*/ 150 h 150"/>
                <a:gd name="T36" fmla="*/ 72 w 169"/>
                <a:gd name="T37" fmla="*/ 146 h 150"/>
                <a:gd name="T38" fmla="*/ 72 w 169"/>
                <a:gd name="T39" fmla="*/ 140 h 150"/>
                <a:gd name="T40" fmla="*/ 85 w 169"/>
                <a:gd name="T41" fmla="*/ 141 h 150"/>
                <a:gd name="T42" fmla="*/ 99 w 169"/>
                <a:gd name="T43" fmla="*/ 140 h 150"/>
                <a:gd name="T44" fmla="*/ 99 w 169"/>
                <a:gd name="T45" fmla="*/ 146 h 150"/>
                <a:gd name="T46" fmla="*/ 103 w 169"/>
                <a:gd name="T47" fmla="*/ 150 h 150"/>
                <a:gd name="T48" fmla="*/ 121 w 169"/>
                <a:gd name="T49" fmla="*/ 150 h 150"/>
                <a:gd name="T50" fmla="*/ 124 w 169"/>
                <a:gd name="T51" fmla="*/ 146 h 150"/>
                <a:gd name="T52" fmla="*/ 124 w 169"/>
                <a:gd name="T53" fmla="*/ 130 h 150"/>
                <a:gd name="T54" fmla="*/ 155 w 169"/>
                <a:gd name="T55" fmla="*/ 84 h 150"/>
                <a:gd name="T56" fmla="*/ 161 w 169"/>
                <a:gd name="T57" fmla="*/ 84 h 150"/>
                <a:gd name="T58" fmla="*/ 169 w 169"/>
                <a:gd name="T59" fmla="*/ 76 h 150"/>
                <a:gd name="T60" fmla="*/ 161 w 169"/>
                <a:gd name="T61" fmla="*/ 68 h 150"/>
                <a:gd name="T62" fmla="*/ 48 w 169"/>
                <a:gd name="T63" fmla="*/ 61 h 150"/>
                <a:gd name="T64" fmla="*/ 38 w 169"/>
                <a:gd name="T65" fmla="*/ 53 h 150"/>
                <a:gd name="T66" fmla="*/ 44 w 169"/>
                <a:gd name="T67" fmla="*/ 56 h 150"/>
                <a:gd name="T68" fmla="*/ 51 w 169"/>
                <a:gd name="T69" fmla="*/ 48 h 150"/>
                <a:gd name="T70" fmla="*/ 44 w 169"/>
                <a:gd name="T71" fmla="*/ 41 h 150"/>
                <a:gd name="T72" fmla="*/ 43 w 169"/>
                <a:gd name="T73" fmla="*/ 41 h 150"/>
                <a:gd name="T74" fmla="*/ 48 w 169"/>
                <a:gd name="T75" fmla="*/ 40 h 150"/>
                <a:gd name="T76" fmla="*/ 58 w 169"/>
                <a:gd name="T77" fmla="*/ 50 h 150"/>
                <a:gd name="T78" fmla="*/ 48 w 169"/>
                <a:gd name="T79" fmla="*/ 6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9" h="150">
                  <a:moveTo>
                    <a:pt x="161" y="68"/>
                  </a:moveTo>
                  <a:cubicBezTo>
                    <a:pt x="155" y="68"/>
                    <a:pt x="155" y="68"/>
                    <a:pt x="155" y="68"/>
                  </a:cubicBezTo>
                  <a:cubicBezTo>
                    <a:pt x="152" y="49"/>
                    <a:pt x="140" y="34"/>
                    <a:pt x="124" y="24"/>
                  </a:cubicBezTo>
                  <a:cubicBezTo>
                    <a:pt x="117" y="32"/>
                    <a:pt x="108" y="38"/>
                    <a:pt x="96" y="38"/>
                  </a:cubicBezTo>
                  <a:cubicBezTo>
                    <a:pt x="81" y="38"/>
                    <a:pt x="69" y="28"/>
                    <a:pt x="64" y="15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5" y="0"/>
                    <a:pt x="43" y="1"/>
                    <a:pt x="43" y="4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1" y="36"/>
                    <a:pt x="24" y="45"/>
                    <a:pt x="2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8"/>
                    <a:pt x="0" y="6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4" y="96"/>
                    <a:pt x="9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3" y="110"/>
                    <a:pt x="33" y="122"/>
                    <a:pt x="46" y="130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8"/>
                    <a:pt x="48" y="150"/>
                    <a:pt x="50" y="150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70" y="150"/>
                    <a:pt x="72" y="148"/>
                    <a:pt x="72" y="146"/>
                  </a:cubicBezTo>
                  <a:cubicBezTo>
                    <a:pt x="72" y="140"/>
                    <a:pt x="72" y="140"/>
                    <a:pt x="72" y="140"/>
                  </a:cubicBezTo>
                  <a:cubicBezTo>
                    <a:pt x="76" y="141"/>
                    <a:pt x="81" y="141"/>
                    <a:pt x="85" y="141"/>
                  </a:cubicBezTo>
                  <a:cubicBezTo>
                    <a:pt x="90" y="141"/>
                    <a:pt x="95" y="141"/>
                    <a:pt x="99" y="140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99" y="148"/>
                    <a:pt x="101" y="150"/>
                    <a:pt x="103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3" y="150"/>
                    <a:pt x="124" y="148"/>
                    <a:pt x="124" y="146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41" y="120"/>
                    <a:pt x="153" y="103"/>
                    <a:pt x="155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5" y="84"/>
                    <a:pt x="169" y="81"/>
                    <a:pt x="169" y="76"/>
                  </a:cubicBezTo>
                  <a:cubicBezTo>
                    <a:pt x="169" y="72"/>
                    <a:pt x="165" y="68"/>
                    <a:pt x="161" y="68"/>
                  </a:cubicBezTo>
                  <a:close/>
                  <a:moveTo>
                    <a:pt x="48" y="61"/>
                  </a:moveTo>
                  <a:cubicBezTo>
                    <a:pt x="43" y="61"/>
                    <a:pt x="39" y="57"/>
                    <a:pt x="38" y="53"/>
                  </a:cubicBezTo>
                  <a:cubicBezTo>
                    <a:pt x="39" y="55"/>
                    <a:pt x="41" y="56"/>
                    <a:pt x="44" y="56"/>
                  </a:cubicBezTo>
                  <a:cubicBezTo>
                    <a:pt x="48" y="56"/>
                    <a:pt x="51" y="52"/>
                    <a:pt x="51" y="48"/>
                  </a:cubicBezTo>
                  <a:cubicBezTo>
                    <a:pt x="51" y="44"/>
                    <a:pt x="48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6" y="40"/>
                    <a:pt x="48" y="40"/>
                  </a:cubicBezTo>
                  <a:cubicBezTo>
                    <a:pt x="54" y="40"/>
                    <a:pt x="58" y="44"/>
                    <a:pt x="58" y="50"/>
                  </a:cubicBezTo>
                  <a:cubicBezTo>
                    <a:pt x="58" y="56"/>
                    <a:pt x="54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0"/>
            <p:cNvSpPr>
              <a:spLocks noEditPoints="1"/>
            </p:cNvSpPr>
            <p:nvPr/>
          </p:nvSpPr>
          <p:spPr bwMode="auto">
            <a:xfrm>
              <a:off x="701676" y="8897938"/>
              <a:ext cx="184150" cy="184150"/>
            </a:xfrm>
            <a:custGeom>
              <a:avLst/>
              <a:gdLst>
                <a:gd name="T0" fmla="*/ 24 w 49"/>
                <a:gd name="T1" fmla="*/ 0 h 49"/>
                <a:gd name="T2" fmla="*/ 0 w 49"/>
                <a:gd name="T3" fmla="*/ 25 h 49"/>
                <a:gd name="T4" fmla="*/ 24 w 49"/>
                <a:gd name="T5" fmla="*/ 49 h 49"/>
                <a:gd name="T6" fmla="*/ 49 w 49"/>
                <a:gd name="T7" fmla="*/ 25 h 49"/>
                <a:gd name="T8" fmla="*/ 24 w 49"/>
                <a:gd name="T9" fmla="*/ 0 h 49"/>
                <a:gd name="T10" fmla="*/ 26 w 49"/>
                <a:gd name="T11" fmla="*/ 37 h 49"/>
                <a:gd name="T12" fmla="*/ 26 w 49"/>
                <a:gd name="T13" fmla="*/ 41 h 49"/>
                <a:gd name="T14" fmla="*/ 21 w 49"/>
                <a:gd name="T15" fmla="*/ 41 h 49"/>
                <a:gd name="T16" fmla="*/ 21 w 49"/>
                <a:gd name="T17" fmla="*/ 37 h 49"/>
                <a:gd name="T18" fmla="*/ 13 w 49"/>
                <a:gd name="T19" fmla="*/ 36 h 49"/>
                <a:gd name="T20" fmla="*/ 15 w 49"/>
                <a:gd name="T21" fmla="*/ 30 h 49"/>
                <a:gd name="T22" fmla="*/ 23 w 49"/>
                <a:gd name="T23" fmla="*/ 32 h 49"/>
                <a:gd name="T24" fmla="*/ 26 w 49"/>
                <a:gd name="T25" fmla="*/ 30 h 49"/>
                <a:gd name="T26" fmla="*/ 22 w 49"/>
                <a:gd name="T27" fmla="*/ 27 h 49"/>
                <a:gd name="T28" fmla="*/ 14 w 49"/>
                <a:gd name="T29" fmla="*/ 19 h 49"/>
                <a:gd name="T30" fmla="*/ 21 w 49"/>
                <a:gd name="T31" fmla="*/ 12 h 49"/>
                <a:gd name="T32" fmla="*/ 21 w 49"/>
                <a:gd name="T33" fmla="*/ 8 h 49"/>
                <a:gd name="T34" fmla="*/ 26 w 49"/>
                <a:gd name="T35" fmla="*/ 8 h 49"/>
                <a:gd name="T36" fmla="*/ 26 w 49"/>
                <a:gd name="T37" fmla="*/ 11 h 49"/>
                <a:gd name="T38" fmla="*/ 33 w 49"/>
                <a:gd name="T39" fmla="*/ 13 h 49"/>
                <a:gd name="T40" fmla="*/ 32 w 49"/>
                <a:gd name="T41" fmla="*/ 18 h 49"/>
                <a:gd name="T42" fmla="*/ 25 w 49"/>
                <a:gd name="T43" fmla="*/ 17 h 49"/>
                <a:gd name="T44" fmla="*/ 22 w 49"/>
                <a:gd name="T45" fmla="*/ 19 h 49"/>
                <a:gd name="T46" fmla="*/ 27 w 49"/>
                <a:gd name="T47" fmla="*/ 22 h 49"/>
                <a:gd name="T48" fmla="*/ 35 w 49"/>
                <a:gd name="T49" fmla="*/ 29 h 49"/>
                <a:gd name="T50" fmla="*/ 26 w 49"/>
                <a:gd name="T51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4" y="49"/>
                  </a:cubicBezTo>
                  <a:cubicBezTo>
                    <a:pt x="38" y="49"/>
                    <a:pt x="49" y="38"/>
                    <a:pt x="49" y="25"/>
                  </a:cubicBezTo>
                  <a:cubicBezTo>
                    <a:pt x="49" y="11"/>
                    <a:pt x="38" y="0"/>
                    <a:pt x="24" y="0"/>
                  </a:cubicBezTo>
                  <a:close/>
                  <a:moveTo>
                    <a:pt x="26" y="37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18" y="37"/>
                    <a:pt x="15" y="37"/>
                    <a:pt x="13" y="36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7" y="31"/>
                    <a:pt x="20" y="32"/>
                    <a:pt x="23" y="32"/>
                  </a:cubicBezTo>
                  <a:cubicBezTo>
                    <a:pt x="25" y="32"/>
                    <a:pt x="26" y="31"/>
                    <a:pt x="26" y="30"/>
                  </a:cubicBezTo>
                  <a:cubicBezTo>
                    <a:pt x="26" y="29"/>
                    <a:pt x="25" y="28"/>
                    <a:pt x="22" y="27"/>
                  </a:cubicBezTo>
                  <a:cubicBezTo>
                    <a:pt x="17" y="26"/>
                    <a:pt x="14" y="23"/>
                    <a:pt x="14" y="19"/>
                  </a:cubicBezTo>
                  <a:cubicBezTo>
                    <a:pt x="14" y="16"/>
                    <a:pt x="16" y="13"/>
                    <a:pt x="21" y="1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30" y="11"/>
                    <a:pt x="32" y="12"/>
                    <a:pt x="33" y="13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28" y="17"/>
                    <a:pt x="25" y="17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2" y="20"/>
                    <a:pt x="23" y="20"/>
                    <a:pt x="27" y="22"/>
                  </a:cubicBezTo>
                  <a:cubicBezTo>
                    <a:pt x="32" y="23"/>
                    <a:pt x="35" y="26"/>
                    <a:pt x="35" y="29"/>
                  </a:cubicBezTo>
                  <a:cubicBezTo>
                    <a:pt x="35" y="33"/>
                    <a:pt x="32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Freeform 29"/>
          <p:cNvSpPr>
            <a:spLocks noEditPoints="1"/>
          </p:cNvSpPr>
          <p:nvPr/>
        </p:nvSpPr>
        <p:spPr bwMode="auto">
          <a:xfrm>
            <a:off x="332697" y="365485"/>
            <a:ext cx="290752" cy="258053"/>
          </a:xfrm>
          <a:custGeom>
            <a:avLst/>
            <a:gdLst>
              <a:gd name="T0" fmla="*/ 161 w 169"/>
              <a:gd name="T1" fmla="*/ 68 h 150"/>
              <a:gd name="T2" fmla="*/ 155 w 169"/>
              <a:gd name="T3" fmla="*/ 68 h 150"/>
              <a:gd name="T4" fmla="*/ 124 w 169"/>
              <a:gd name="T5" fmla="*/ 24 h 150"/>
              <a:gd name="T6" fmla="*/ 96 w 169"/>
              <a:gd name="T7" fmla="*/ 38 h 150"/>
              <a:gd name="T8" fmla="*/ 64 w 169"/>
              <a:gd name="T9" fmla="*/ 15 h 150"/>
              <a:gd name="T10" fmla="*/ 47 w 169"/>
              <a:gd name="T11" fmla="*/ 2 h 150"/>
              <a:gd name="T12" fmla="*/ 43 w 169"/>
              <a:gd name="T13" fmla="*/ 4 h 150"/>
              <a:gd name="T14" fmla="*/ 40 w 169"/>
              <a:gd name="T15" fmla="*/ 29 h 150"/>
              <a:gd name="T16" fmla="*/ 20 w 169"/>
              <a:gd name="T17" fmla="*/ 55 h 150"/>
              <a:gd name="T18" fmla="*/ 9 w 169"/>
              <a:gd name="T19" fmla="*/ 55 h 150"/>
              <a:gd name="T20" fmla="*/ 0 w 169"/>
              <a:gd name="T21" fmla="*/ 63 h 150"/>
              <a:gd name="T22" fmla="*/ 0 w 169"/>
              <a:gd name="T23" fmla="*/ 88 h 150"/>
              <a:gd name="T24" fmla="*/ 9 w 169"/>
              <a:gd name="T25" fmla="*/ 96 h 150"/>
              <a:gd name="T26" fmla="*/ 18 w 169"/>
              <a:gd name="T27" fmla="*/ 96 h 150"/>
              <a:gd name="T28" fmla="*/ 46 w 169"/>
              <a:gd name="T29" fmla="*/ 130 h 150"/>
              <a:gd name="T30" fmla="*/ 46 w 169"/>
              <a:gd name="T31" fmla="*/ 146 h 150"/>
              <a:gd name="T32" fmla="*/ 50 w 169"/>
              <a:gd name="T33" fmla="*/ 150 h 150"/>
              <a:gd name="T34" fmla="*/ 68 w 169"/>
              <a:gd name="T35" fmla="*/ 150 h 150"/>
              <a:gd name="T36" fmla="*/ 72 w 169"/>
              <a:gd name="T37" fmla="*/ 146 h 150"/>
              <a:gd name="T38" fmla="*/ 72 w 169"/>
              <a:gd name="T39" fmla="*/ 140 h 150"/>
              <a:gd name="T40" fmla="*/ 85 w 169"/>
              <a:gd name="T41" fmla="*/ 141 h 150"/>
              <a:gd name="T42" fmla="*/ 99 w 169"/>
              <a:gd name="T43" fmla="*/ 140 h 150"/>
              <a:gd name="T44" fmla="*/ 99 w 169"/>
              <a:gd name="T45" fmla="*/ 146 h 150"/>
              <a:gd name="T46" fmla="*/ 103 w 169"/>
              <a:gd name="T47" fmla="*/ 150 h 150"/>
              <a:gd name="T48" fmla="*/ 121 w 169"/>
              <a:gd name="T49" fmla="*/ 150 h 150"/>
              <a:gd name="T50" fmla="*/ 124 w 169"/>
              <a:gd name="T51" fmla="*/ 146 h 150"/>
              <a:gd name="T52" fmla="*/ 124 w 169"/>
              <a:gd name="T53" fmla="*/ 130 h 150"/>
              <a:gd name="T54" fmla="*/ 155 w 169"/>
              <a:gd name="T55" fmla="*/ 84 h 150"/>
              <a:gd name="T56" fmla="*/ 161 w 169"/>
              <a:gd name="T57" fmla="*/ 84 h 150"/>
              <a:gd name="T58" fmla="*/ 169 w 169"/>
              <a:gd name="T59" fmla="*/ 76 h 150"/>
              <a:gd name="T60" fmla="*/ 161 w 169"/>
              <a:gd name="T61" fmla="*/ 68 h 150"/>
              <a:gd name="T62" fmla="*/ 48 w 169"/>
              <a:gd name="T63" fmla="*/ 61 h 150"/>
              <a:gd name="T64" fmla="*/ 38 w 169"/>
              <a:gd name="T65" fmla="*/ 53 h 150"/>
              <a:gd name="T66" fmla="*/ 44 w 169"/>
              <a:gd name="T67" fmla="*/ 56 h 150"/>
              <a:gd name="T68" fmla="*/ 51 w 169"/>
              <a:gd name="T69" fmla="*/ 48 h 150"/>
              <a:gd name="T70" fmla="*/ 44 w 169"/>
              <a:gd name="T71" fmla="*/ 41 h 150"/>
              <a:gd name="T72" fmla="*/ 43 w 169"/>
              <a:gd name="T73" fmla="*/ 41 h 150"/>
              <a:gd name="T74" fmla="*/ 48 w 169"/>
              <a:gd name="T75" fmla="*/ 40 h 150"/>
              <a:gd name="T76" fmla="*/ 58 w 169"/>
              <a:gd name="T77" fmla="*/ 50 h 150"/>
              <a:gd name="T78" fmla="*/ 48 w 169"/>
              <a:gd name="T79" fmla="*/ 6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9" h="150">
                <a:moveTo>
                  <a:pt x="161" y="68"/>
                </a:moveTo>
                <a:cubicBezTo>
                  <a:pt x="155" y="68"/>
                  <a:pt x="155" y="68"/>
                  <a:pt x="155" y="68"/>
                </a:cubicBezTo>
                <a:cubicBezTo>
                  <a:pt x="152" y="49"/>
                  <a:pt x="140" y="34"/>
                  <a:pt x="124" y="24"/>
                </a:cubicBezTo>
                <a:cubicBezTo>
                  <a:pt x="117" y="32"/>
                  <a:pt x="108" y="38"/>
                  <a:pt x="96" y="38"/>
                </a:cubicBezTo>
                <a:cubicBezTo>
                  <a:pt x="81" y="38"/>
                  <a:pt x="69" y="28"/>
                  <a:pt x="64" y="15"/>
                </a:cubicBezTo>
                <a:cubicBezTo>
                  <a:pt x="47" y="2"/>
                  <a:pt x="47" y="2"/>
                  <a:pt x="47" y="2"/>
                </a:cubicBezTo>
                <a:cubicBezTo>
                  <a:pt x="45" y="0"/>
                  <a:pt x="43" y="1"/>
                  <a:pt x="43" y="4"/>
                </a:cubicBezTo>
                <a:cubicBezTo>
                  <a:pt x="40" y="29"/>
                  <a:pt x="40" y="29"/>
                  <a:pt x="40" y="29"/>
                </a:cubicBezTo>
                <a:cubicBezTo>
                  <a:pt x="31" y="36"/>
                  <a:pt x="24" y="45"/>
                  <a:pt x="20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4" y="55"/>
                  <a:pt x="0" y="58"/>
                  <a:pt x="0" y="6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4" y="96"/>
                  <a:pt x="9" y="96"/>
                </a:cubicBezTo>
                <a:cubicBezTo>
                  <a:pt x="18" y="96"/>
                  <a:pt x="18" y="96"/>
                  <a:pt x="18" y="96"/>
                </a:cubicBezTo>
                <a:cubicBezTo>
                  <a:pt x="23" y="110"/>
                  <a:pt x="33" y="122"/>
                  <a:pt x="46" y="130"/>
                </a:cubicBezTo>
                <a:cubicBezTo>
                  <a:pt x="46" y="146"/>
                  <a:pt x="46" y="146"/>
                  <a:pt x="46" y="146"/>
                </a:cubicBezTo>
                <a:cubicBezTo>
                  <a:pt x="46" y="148"/>
                  <a:pt x="48" y="150"/>
                  <a:pt x="50" y="150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70" y="150"/>
                  <a:pt x="72" y="148"/>
                  <a:pt x="72" y="14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1"/>
                  <a:pt x="81" y="141"/>
                  <a:pt x="85" y="141"/>
                </a:cubicBezTo>
                <a:cubicBezTo>
                  <a:pt x="90" y="141"/>
                  <a:pt x="95" y="141"/>
                  <a:pt x="99" y="140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8"/>
                  <a:pt x="101" y="150"/>
                  <a:pt x="103" y="150"/>
                </a:cubicBezTo>
                <a:cubicBezTo>
                  <a:pt x="121" y="150"/>
                  <a:pt x="121" y="150"/>
                  <a:pt x="121" y="150"/>
                </a:cubicBezTo>
                <a:cubicBezTo>
                  <a:pt x="123" y="150"/>
                  <a:pt x="124" y="148"/>
                  <a:pt x="124" y="146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41" y="120"/>
                  <a:pt x="153" y="103"/>
                  <a:pt x="155" y="84"/>
                </a:cubicBezTo>
                <a:cubicBezTo>
                  <a:pt x="161" y="84"/>
                  <a:pt x="161" y="84"/>
                  <a:pt x="161" y="84"/>
                </a:cubicBezTo>
                <a:cubicBezTo>
                  <a:pt x="165" y="84"/>
                  <a:pt x="169" y="81"/>
                  <a:pt x="169" y="76"/>
                </a:cubicBezTo>
                <a:cubicBezTo>
                  <a:pt x="169" y="72"/>
                  <a:pt x="165" y="68"/>
                  <a:pt x="161" y="68"/>
                </a:cubicBezTo>
                <a:close/>
                <a:moveTo>
                  <a:pt x="48" y="61"/>
                </a:moveTo>
                <a:cubicBezTo>
                  <a:pt x="43" y="61"/>
                  <a:pt x="39" y="57"/>
                  <a:pt x="38" y="53"/>
                </a:cubicBezTo>
                <a:cubicBezTo>
                  <a:pt x="39" y="55"/>
                  <a:pt x="41" y="56"/>
                  <a:pt x="44" y="56"/>
                </a:cubicBezTo>
                <a:cubicBezTo>
                  <a:pt x="48" y="56"/>
                  <a:pt x="51" y="52"/>
                  <a:pt x="51" y="48"/>
                </a:cubicBezTo>
                <a:cubicBezTo>
                  <a:pt x="51" y="44"/>
                  <a:pt x="48" y="41"/>
                  <a:pt x="44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4" y="40"/>
                  <a:pt x="46" y="40"/>
                  <a:pt x="48" y="40"/>
                </a:cubicBezTo>
                <a:cubicBezTo>
                  <a:pt x="54" y="40"/>
                  <a:pt x="58" y="44"/>
                  <a:pt x="58" y="50"/>
                </a:cubicBezTo>
                <a:cubicBezTo>
                  <a:pt x="58" y="56"/>
                  <a:pt x="54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8" name="Freeform 30"/>
          <p:cNvSpPr>
            <a:spLocks noEditPoints="1"/>
          </p:cNvSpPr>
          <p:nvPr/>
        </p:nvSpPr>
        <p:spPr bwMode="auto">
          <a:xfrm>
            <a:off x="456578" y="329034"/>
            <a:ext cx="84529" cy="84560"/>
          </a:xfrm>
          <a:custGeom>
            <a:avLst/>
            <a:gdLst>
              <a:gd name="T0" fmla="*/ 24 w 49"/>
              <a:gd name="T1" fmla="*/ 0 h 49"/>
              <a:gd name="T2" fmla="*/ 0 w 49"/>
              <a:gd name="T3" fmla="*/ 25 h 49"/>
              <a:gd name="T4" fmla="*/ 24 w 49"/>
              <a:gd name="T5" fmla="*/ 49 h 49"/>
              <a:gd name="T6" fmla="*/ 49 w 49"/>
              <a:gd name="T7" fmla="*/ 25 h 49"/>
              <a:gd name="T8" fmla="*/ 24 w 49"/>
              <a:gd name="T9" fmla="*/ 0 h 49"/>
              <a:gd name="T10" fmla="*/ 26 w 49"/>
              <a:gd name="T11" fmla="*/ 37 h 49"/>
              <a:gd name="T12" fmla="*/ 26 w 49"/>
              <a:gd name="T13" fmla="*/ 41 h 49"/>
              <a:gd name="T14" fmla="*/ 21 w 49"/>
              <a:gd name="T15" fmla="*/ 41 h 49"/>
              <a:gd name="T16" fmla="*/ 21 w 49"/>
              <a:gd name="T17" fmla="*/ 37 h 49"/>
              <a:gd name="T18" fmla="*/ 13 w 49"/>
              <a:gd name="T19" fmla="*/ 36 h 49"/>
              <a:gd name="T20" fmla="*/ 15 w 49"/>
              <a:gd name="T21" fmla="*/ 30 h 49"/>
              <a:gd name="T22" fmla="*/ 23 w 49"/>
              <a:gd name="T23" fmla="*/ 32 h 49"/>
              <a:gd name="T24" fmla="*/ 26 w 49"/>
              <a:gd name="T25" fmla="*/ 30 h 49"/>
              <a:gd name="T26" fmla="*/ 22 w 49"/>
              <a:gd name="T27" fmla="*/ 27 h 49"/>
              <a:gd name="T28" fmla="*/ 14 w 49"/>
              <a:gd name="T29" fmla="*/ 19 h 49"/>
              <a:gd name="T30" fmla="*/ 21 w 49"/>
              <a:gd name="T31" fmla="*/ 12 h 49"/>
              <a:gd name="T32" fmla="*/ 21 w 49"/>
              <a:gd name="T33" fmla="*/ 8 h 49"/>
              <a:gd name="T34" fmla="*/ 26 w 49"/>
              <a:gd name="T35" fmla="*/ 8 h 49"/>
              <a:gd name="T36" fmla="*/ 26 w 49"/>
              <a:gd name="T37" fmla="*/ 11 h 49"/>
              <a:gd name="T38" fmla="*/ 33 w 49"/>
              <a:gd name="T39" fmla="*/ 13 h 49"/>
              <a:gd name="T40" fmla="*/ 32 w 49"/>
              <a:gd name="T41" fmla="*/ 18 h 49"/>
              <a:gd name="T42" fmla="*/ 25 w 49"/>
              <a:gd name="T43" fmla="*/ 17 h 49"/>
              <a:gd name="T44" fmla="*/ 22 w 49"/>
              <a:gd name="T45" fmla="*/ 19 h 49"/>
              <a:gd name="T46" fmla="*/ 27 w 49"/>
              <a:gd name="T47" fmla="*/ 22 h 49"/>
              <a:gd name="T48" fmla="*/ 35 w 49"/>
              <a:gd name="T49" fmla="*/ 29 h 49"/>
              <a:gd name="T50" fmla="*/ 26 w 49"/>
              <a:gd name="T51" fmla="*/ 37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9" h="49">
                <a:moveTo>
                  <a:pt x="24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8"/>
                  <a:pt x="11" y="49"/>
                  <a:pt x="24" y="49"/>
                </a:cubicBezTo>
                <a:cubicBezTo>
                  <a:pt x="38" y="49"/>
                  <a:pt x="49" y="38"/>
                  <a:pt x="49" y="25"/>
                </a:cubicBezTo>
                <a:cubicBezTo>
                  <a:pt x="49" y="11"/>
                  <a:pt x="38" y="0"/>
                  <a:pt x="24" y="0"/>
                </a:cubicBezTo>
                <a:close/>
                <a:moveTo>
                  <a:pt x="26" y="37"/>
                </a:moveTo>
                <a:cubicBezTo>
                  <a:pt x="26" y="41"/>
                  <a:pt x="26" y="41"/>
                  <a:pt x="26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37"/>
                  <a:pt x="21" y="37"/>
                  <a:pt x="21" y="37"/>
                </a:cubicBezTo>
                <a:cubicBezTo>
                  <a:pt x="18" y="37"/>
                  <a:pt x="15" y="37"/>
                  <a:pt x="13" y="36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31"/>
                  <a:pt x="20" y="32"/>
                  <a:pt x="23" y="32"/>
                </a:cubicBezTo>
                <a:cubicBezTo>
                  <a:pt x="25" y="32"/>
                  <a:pt x="26" y="31"/>
                  <a:pt x="26" y="30"/>
                </a:cubicBezTo>
                <a:cubicBezTo>
                  <a:pt x="26" y="29"/>
                  <a:pt x="25" y="28"/>
                  <a:pt x="22" y="27"/>
                </a:cubicBezTo>
                <a:cubicBezTo>
                  <a:pt x="17" y="26"/>
                  <a:pt x="14" y="23"/>
                  <a:pt x="14" y="19"/>
                </a:cubicBezTo>
                <a:cubicBezTo>
                  <a:pt x="14" y="16"/>
                  <a:pt x="16" y="13"/>
                  <a:pt x="21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30" y="11"/>
                  <a:pt x="32" y="12"/>
                  <a:pt x="33" y="13"/>
                </a:cubicBezTo>
                <a:cubicBezTo>
                  <a:pt x="32" y="18"/>
                  <a:pt x="32" y="18"/>
                  <a:pt x="32" y="18"/>
                </a:cubicBezTo>
                <a:cubicBezTo>
                  <a:pt x="31" y="18"/>
                  <a:pt x="28" y="17"/>
                  <a:pt x="25" y="17"/>
                </a:cubicBezTo>
                <a:cubicBezTo>
                  <a:pt x="22" y="17"/>
                  <a:pt x="22" y="18"/>
                  <a:pt x="22" y="19"/>
                </a:cubicBezTo>
                <a:cubicBezTo>
                  <a:pt x="22" y="20"/>
                  <a:pt x="23" y="20"/>
                  <a:pt x="27" y="22"/>
                </a:cubicBezTo>
                <a:cubicBezTo>
                  <a:pt x="32" y="23"/>
                  <a:pt x="35" y="26"/>
                  <a:pt x="35" y="29"/>
                </a:cubicBezTo>
                <a:cubicBezTo>
                  <a:pt x="35" y="33"/>
                  <a:pt x="32" y="36"/>
                  <a:pt x="26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10" name="Freeform 76"/>
          <p:cNvSpPr>
            <a:spLocks noEditPoints="1"/>
          </p:cNvSpPr>
          <p:nvPr/>
        </p:nvSpPr>
        <p:spPr bwMode="auto">
          <a:xfrm>
            <a:off x="5898865" y="1672886"/>
            <a:ext cx="421900" cy="327712"/>
          </a:xfrm>
          <a:custGeom>
            <a:avLst/>
            <a:gdLst>
              <a:gd name="T0" fmla="*/ 72 w 72"/>
              <a:gd name="T1" fmla="*/ 35 h 56"/>
              <a:gd name="T2" fmla="*/ 31 w 72"/>
              <a:gd name="T3" fmla="*/ 43 h 56"/>
              <a:gd name="T4" fmla="*/ 31 w 72"/>
              <a:gd name="T5" fmla="*/ 53 h 56"/>
              <a:gd name="T6" fmla="*/ 71 w 72"/>
              <a:gd name="T7" fmla="*/ 44 h 56"/>
              <a:gd name="T8" fmla="*/ 72 w 72"/>
              <a:gd name="T9" fmla="*/ 47 h 56"/>
              <a:gd name="T10" fmla="*/ 30 w 72"/>
              <a:gd name="T11" fmla="*/ 56 h 56"/>
              <a:gd name="T12" fmla="*/ 29 w 72"/>
              <a:gd name="T13" fmla="*/ 56 h 56"/>
              <a:gd name="T14" fmla="*/ 2 w 72"/>
              <a:gd name="T15" fmla="*/ 39 h 56"/>
              <a:gd name="T16" fmla="*/ 2 w 72"/>
              <a:gd name="T17" fmla="*/ 29 h 56"/>
              <a:gd name="T18" fmla="*/ 5 w 72"/>
              <a:gd name="T19" fmla="*/ 28 h 56"/>
              <a:gd name="T20" fmla="*/ 5 w 72"/>
              <a:gd name="T21" fmla="*/ 29 h 56"/>
              <a:gd name="T22" fmla="*/ 40 w 72"/>
              <a:gd name="T23" fmla="*/ 37 h 56"/>
              <a:gd name="T24" fmla="*/ 40 w 72"/>
              <a:gd name="T25" fmla="*/ 33 h 56"/>
              <a:gd name="T26" fmla="*/ 40 w 72"/>
              <a:gd name="T27" fmla="*/ 29 h 56"/>
              <a:gd name="T28" fmla="*/ 5 w 72"/>
              <a:gd name="T29" fmla="*/ 22 h 56"/>
              <a:gd name="T30" fmla="*/ 5 w 72"/>
              <a:gd name="T31" fmla="*/ 19 h 56"/>
              <a:gd name="T32" fmla="*/ 5 w 72"/>
              <a:gd name="T33" fmla="*/ 19 h 56"/>
              <a:gd name="T34" fmla="*/ 5 w 72"/>
              <a:gd name="T35" fmla="*/ 19 h 56"/>
              <a:gd name="T36" fmla="*/ 5 w 72"/>
              <a:gd name="T37" fmla="*/ 19 h 56"/>
              <a:gd name="T38" fmla="*/ 7 w 72"/>
              <a:gd name="T39" fmla="*/ 18 h 56"/>
              <a:gd name="T40" fmla="*/ 7 w 72"/>
              <a:gd name="T41" fmla="*/ 16 h 56"/>
              <a:gd name="T42" fmla="*/ 40 w 72"/>
              <a:gd name="T43" fmla="*/ 24 h 56"/>
              <a:gd name="T44" fmla="*/ 40 w 72"/>
              <a:gd name="T45" fmla="*/ 21 h 56"/>
              <a:gd name="T46" fmla="*/ 40 w 72"/>
              <a:gd name="T47" fmla="*/ 17 h 56"/>
              <a:gd name="T48" fmla="*/ 7 w 72"/>
              <a:gd name="T49" fmla="*/ 9 h 56"/>
              <a:gd name="T50" fmla="*/ 7 w 72"/>
              <a:gd name="T51" fmla="*/ 6 h 56"/>
              <a:gd name="T52" fmla="*/ 33 w 72"/>
              <a:gd name="T53" fmla="*/ 0 h 56"/>
              <a:gd name="T54" fmla="*/ 63 w 72"/>
              <a:gd name="T55" fmla="*/ 6 h 56"/>
              <a:gd name="T56" fmla="*/ 63 w 72"/>
              <a:gd name="T57" fmla="*/ 14 h 56"/>
              <a:gd name="T58" fmla="*/ 60 w 72"/>
              <a:gd name="T59" fmla="*/ 15 h 56"/>
              <a:gd name="T60" fmla="*/ 64 w 72"/>
              <a:gd name="T61" fmla="*/ 16 h 56"/>
              <a:gd name="T62" fmla="*/ 64 w 72"/>
              <a:gd name="T63" fmla="*/ 25 h 56"/>
              <a:gd name="T64" fmla="*/ 58 w 72"/>
              <a:gd name="T65" fmla="*/ 29 h 56"/>
              <a:gd name="T66" fmla="*/ 72 w 72"/>
              <a:gd name="T67" fmla="*/ 33 h 56"/>
              <a:gd name="T68" fmla="*/ 72 w 72"/>
              <a:gd name="T69" fmla="*/ 35 h 56"/>
              <a:gd name="T70" fmla="*/ 33 w 72"/>
              <a:gd name="T71" fmla="*/ 50 h 56"/>
              <a:gd name="T72" fmla="*/ 33 w 72"/>
              <a:gd name="T73" fmla="*/ 50 h 56"/>
              <a:gd name="T74" fmla="*/ 70 w 72"/>
              <a:gd name="T75" fmla="*/ 43 h 56"/>
              <a:gd name="T76" fmla="*/ 70 w 72"/>
              <a:gd name="T77" fmla="*/ 42 h 56"/>
              <a:gd name="T78" fmla="*/ 33 w 72"/>
              <a:gd name="T79" fmla="*/ 50 h 56"/>
              <a:gd name="T80" fmla="*/ 33 w 72"/>
              <a:gd name="T81" fmla="*/ 47 h 56"/>
              <a:gd name="T82" fmla="*/ 33 w 72"/>
              <a:gd name="T83" fmla="*/ 48 h 56"/>
              <a:gd name="T84" fmla="*/ 70 w 72"/>
              <a:gd name="T85" fmla="*/ 40 h 56"/>
              <a:gd name="T86" fmla="*/ 70 w 72"/>
              <a:gd name="T87" fmla="*/ 39 h 56"/>
              <a:gd name="T88" fmla="*/ 33 w 72"/>
              <a:gd name="T89" fmla="*/ 47 h 56"/>
              <a:gd name="T90" fmla="*/ 32 w 72"/>
              <a:gd name="T91" fmla="*/ 45 h 56"/>
              <a:gd name="T92" fmla="*/ 33 w 72"/>
              <a:gd name="T93" fmla="*/ 46 h 56"/>
              <a:gd name="T94" fmla="*/ 70 w 72"/>
              <a:gd name="T95" fmla="*/ 38 h 56"/>
              <a:gd name="T96" fmla="*/ 70 w 72"/>
              <a:gd name="T97" fmla="*/ 37 h 56"/>
              <a:gd name="T98" fmla="*/ 32 w 72"/>
              <a:gd name="T99" fmla="*/ 4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2" h="56">
                <a:moveTo>
                  <a:pt x="72" y="35"/>
                </a:moveTo>
                <a:cubicBezTo>
                  <a:pt x="31" y="43"/>
                  <a:pt x="31" y="43"/>
                  <a:pt x="31" y="43"/>
                </a:cubicBezTo>
                <a:cubicBezTo>
                  <a:pt x="30" y="47"/>
                  <a:pt x="30" y="50"/>
                  <a:pt x="31" y="53"/>
                </a:cubicBezTo>
                <a:cubicBezTo>
                  <a:pt x="71" y="44"/>
                  <a:pt x="71" y="44"/>
                  <a:pt x="71" y="44"/>
                </a:cubicBezTo>
                <a:cubicBezTo>
                  <a:pt x="72" y="47"/>
                  <a:pt x="72" y="47"/>
                  <a:pt x="72" y="47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6"/>
                  <a:pt x="0" y="32"/>
                  <a:pt x="2" y="29"/>
                </a:cubicBezTo>
                <a:cubicBezTo>
                  <a:pt x="5" y="28"/>
                  <a:pt x="5" y="28"/>
                  <a:pt x="5" y="28"/>
                </a:cubicBezTo>
                <a:cubicBezTo>
                  <a:pt x="5" y="29"/>
                  <a:pt x="5" y="29"/>
                  <a:pt x="5" y="29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6"/>
                  <a:pt x="40" y="34"/>
                  <a:pt x="40" y="33"/>
                </a:cubicBezTo>
                <a:cubicBezTo>
                  <a:pt x="40" y="32"/>
                  <a:pt x="40" y="30"/>
                  <a:pt x="40" y="29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6"/>
                  <a:pt x="7" y="16"/>
                  <a:pt x="7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3"/>
                  <a:pt x="40" y="22"/>
                  <a:pt x="40" y="21"/>
                </a:cubicBezTo>
                <a:cubicBezTo>
                  <a:pt x="40" y="19"/>
                  <a:pt x="40" y="18"/>
                  <a:pt x="40" y="17"/>
                </a:cubicBezTo>
                <a:cubicBezTo>
                  <a:pt x="7" y="9"/>
                  <a:pt x="7" y="9"/>
                  <a:pt x="7" y="9"/>
                </a:cubicBezTo>
                <a:cubicBezTo>
                  <a:pt x="7" y="6"/>
                  <a:pt x="7" y="6"/>
                  <a:pt x="7" y="6"/>
                </a:cubicBezTo>
                <a:cubicBezTo>
                  <a:pt x="33" y="0"/>
                  <a:pt x="33" y="0"/>
                  <a:pt x="33" y="0"/>
                </a:cubicBezTo>
                <a:cubicBezTo>
                  <a:pt x="63" y="6"/>
                  <a:pt x="63" y="6"/>
                  <a:pt x="63" y="6"/>
                </a:cubicBezTo>
                <a:cubicBezTo>
                  <a:pt x="64" y="9"/>
                  <a:pt x="64" y="11"/>
                  <a:pt x="63" y="14"/>
                </a:cubicBezTo>
                <a:cubicBezTo>
                  <a:pt x="60" y="15"/>
                  <a:pt x="60" y="15"/>
                  <a:pt x="60" y="15"/>
                </a:cubicBezTo>
                <a:cubicBezTo>
                  <a:pt x="64" y="16"/>
                  <a:pt x="64" y="16"/>
                  <a:pt x="64" y="16"/>
                </a:cubicBezTo>
                <a:cubicBezTo>
                  <a:pt x="66" y="19"/>
                  <a:pt x="66" y="22"/>
                  <a:pt x="64" y="25"/>
                </a:cubicBezTo>
                <a:cubicBezTo>
                  <a:pt x="58" y="29"/>
                  <a:pt x="58" y="29"/>
                  <a:pt x="58" y="29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35"/>
                  <a:pt x="72" y="35"/>
                  <a:pt x="72" y="35"/>
                </a:cubicBezTo>
                <a:close/>
                <a:moveTo>
                  <a:pt x="33" y="50"/>
                </a:moveTo>
                <a:cubicBezTo>
                  <a:pt x="33" y="50"/>
                  <a:pt x="33" y="50"/>
                  <a:pt x="33" y="50"/>
                </a:cubicBezTo>
                <a:cubicBezTo>
                  <a:pt x="70" y="43"/>
                  <a:pt x="70" y="43"/>
                  <a:pt x="70" y="43"/>
                </a:cubicBezTo>
                <a:cubicBezTo>
                  <a:pt x="70" y="42"/>
                  <a:pt x="70" y="42"/>
                  <a:pt x="70" y="42"/>
                </a:cubicBezTo>
                <a:cubicBezTo>
                  <a:pt x="33" y="50"/>
                  <a:pt x="33" y="50"/>
                  <a:pt x="33" y="50"/>
                </a:cubicBezTo>
                <a:close/>
                <a:moveTo>
                  <a:pt x="33" y="47"/>
                </a:moveTo>
                <a:cubicBezTo>
                  <a:pt x="33" y="48"/>
                  <a:pt x="33" y="48"/>
                  <a:pt x="33" y="48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39"/>
                  <a:pt x="70" y="39"/>
                  <a:pt x="70" y="39"/>
                </a:cubicBezTo>
                <a:cubicBezTo>
                  <a:pt x="33" y="47"/>
                  <a:pt x="33" y="47"/>
                  <a:pt x="33" y="47"/>
                </a:cubicBezTo>
                <a:close/>
                <a:moveTo>
                  <a:pt x="32" y="45"/>
                </a:moveTo>
                <a:cubicBezTo>
                  <a:pt x="33" y="46"/>
                  <a:pt x="33" y="46"/>
                  <a:pt x="33" y="46"/>
                </a:cubicBezTo>
                <a:cubicBezTo>
                  <a:pt x="70" y="38"/>
                  <a:pt x="70" y="38"/>
                  <a:pt x="70" y="38"/>
                </a:cubicBezTo>
                <a:cubicBezTo>
                  <a:pt x="70" y="37"/>
                  <a:pt x="70" y="37"/>
                  <a:pt x="70" y="37"/>
                </a:cubicBezTo>
                <a:lnTo>
                  <a:pt x="32" y="45"/>
                </a:ln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84259" y="3684634"/>
            <a:ext cx="436506" cy="411257"/>
            <a:chOff x="8659813" y="1462088"/>
            <a:chExt cx="436563" cy="411162"/>
          </a:xfrm>
          <a:solidFill>
            <a:srgbClr val="BA850E"/>
          </a:solidFill>
        </p:grpSpPr>
        <p:sp>
          <p:nvSpPr>
            <p:cNvPr id="12" name="Freeform 591"/>
            <p:cNvSpPr/>
            <p:nvPr/>
          </p:nvSpPr>
          <p:spPr bwMode="auto">
            <a:xfrm>
              <a:off x="8659813" y="1462088"/>
              <a:ext cx="258763" cy="411162"/>
            </a:xfrm>
            <a:custGeom>
              <a:avLst/>
              <a:gdLst>
                <a:gd name="T0" fmla="*/ 42 w 51"/>
                <a:gd name="T1" fmla="*/ 74 h 81"/>
                <a:gd name="T2" fmla="*/ 41 w 51"/>
                <a:gd name="T3" fmla="*/ 73 h 81"/>
                <a:gd name="T4" fmla="*/ 41 w 51"/>
                <a:gd name="T5" fmla="*/ 73 h 81"/>
                <a:gd name="T6" fmla="*/ 41 w 51"/>
                <a:gd name="T7" fmla="*/ 68 h 81"/>
                <a:gd name="T8" fmla="*/ 51 w 51"/>
                <a:gd name="T9" fmla="*/ 44 h 81"/>
                <a:gd name="T10" fmla="*/ 38 w 51"/>
                <a:gd name="T11" fmla="*/ 32 h 81"/>
                <a:gd name="T12" fmla="*/ 33 w 51"/>
                <a:gd name="T13" fmla="*/ 30 h 81"/>
                <a:gd name="T14" fmla="*/ 37 w 51"/>
                <a:gd name="T15" fmla="*/ 28 h 81"/>
                <a:gd name="T16" fmla="*/ 45 w 51"/>
                <a:gd name="T17" fmla="*/ 15 h 81"/>
                <a:gd name="T18" fmla="*/ 28 w 51"/>
                <a:gd name="T19" fmla="*/ 0 h 81"/>
                <a:gd name="T20" fmla="*/ 12 w 51"/>
                <a:gd name="T21" fmla="*/ 15 h 81"/>
                <a:gd name="T22" fmla="*/ 19 w 51"/>
                <a:gd name="T23" fmla="*/ 28 h 81"/>
                <a:gd name="T24" fmla="*/ 23 w 51"/>
                <a:gd name="T25" fmla="*/ 30 h 81"/>
                <a:gd name="T26" fmla="*/ 19 w 51"/>
                <a:gd name="T27" fmla="*/ 32 h 81"/>
                <a:gd name="T28" fmla="*/ 0 w 51"/>
                <a:gd name="T29" fmla="*/ 62 h 81"/>
                <a:gd name="T30" fmla="*/ 1 w 51"/>
                <a:gd name="T31" fmla="*/ 68 h 81"/>
                <a:gd name="T32" fmla="*/ 28 w 51"/>
                <a:gd name="T33" fmla="*/ 81 h 81"/>
                <a:gd name="T34" fmla="*/ 45 w 51"/>
                <a:gd name="T35" fmla="*/ 77 h 81"/>
                <a:gd name="T36" fmla="*/ 42 w 51"/>
                <a:gd name="T37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81">
                  <a:moveTo>
                    <a:pt x="42" y="74"/>
                  </a:moveTo>
                  <a:cubicBezTo>
                    <a:pt x="41" y="73"/>
                    <a:pt x="41" y="73"/>
                    <a:pt x="41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71"/>
                    <a:pt x="41" y="69"/>
                    <a:pt x="41" y="68"/>
                  </a:cubicBezTo>
                  <a:cubicBezTo>
                    <a:pt x="41" y="58"/>
                    <a:pt x="45" y="50"/>
                    <a:pt x="51" y="44"/>
                  </a:cubicBezTo>
                  <a:cubicBezTo>
                    <a:pt x="48" y="39"/>
                    <a:pt x="43" y="34"/>
                    <a:pt x="38" y="3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2" y="25"/>
                    <a:pt x="45" y="21"/>
                    <a:pt x="45" y="15"/>
                  </a:cubicBezTo>
                  <a:cubicBezTo>
                    <a:pt x="45" y="7"/>
                    <a:pt x="37" y="0"/>
                    <a:pt x="28" y="0"/>
                  </a:cubicBezTo>
                  <a:cubicBezTo>
                    <a:pt x="19" y="0"/>
                    <a:pt x="12" y="7"/>
                    <a:pt x="12" y="15"/>
                  </a:cubicBezTo>
                  <a:cubicBezTo>
                    <a:pt x="12" y="21"/>
                    <a:pt x="15" y="25"/>
                    <a:pt x="19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8" y="36"/>
                    <a:pt x="0" y="48"/>
                    <a:pt x="0" y="62"/>
                  </a:cubicBezTo>
                  <a:cubicBezTo>
                    <a:pt x="0" y="64"/>
                    <a:pt x="1" y="66"/>
                    <a:pt x="1" y="68"/>
                  </a:cubicBezTo>
                  <a:cubicBezTo>
                    <a:pt x="8" y="76"/>
                    <a:pt x="17" y="81"/>
                    <a:pt x="28" y="81"/>
                  </a:cubicBezTo>
                  <a:cubicBezTo>
                    <a:pt x="34" y="81"/>
                    <a:pt x="40" y="80"/>
                    <a:pt x="45" y="77"/>
                  </a:cubicBezTo>
                  <a:cubicBezTo>
                    <a:pt x="44" y="76"/>
                    <a:pt x="43" y="75"/>
                    <a:pt x="42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592"/>
            <p:cNvSpPr/>
            <p:nvPr/>
          </p:nvSpPr>
          <p:spPr bwMode="auto">
            <a:xfrm>
              <a:off x="8888413" y="1568450"/>
              <a:ext cx="207963" cy="304800"/>
            </a:xfrm>
            <a:custGeom>
              <a:avLst/>
              <a:gdLst>
                <a:gd name="T0" fmla="*/ 28 w 41"/>
                <a:gd name="T1" fmla="*/ 24 h 60"/>
                <a:gd name="T2" fmla="*/ 23 w 41"/>
                <a:gd name="T3" fmla="*/ 22 h 60"/>
                <a:gd name="T4" fmla="*/ 27 w 41"/>
                <a:gd name="T5" fmla="*/ 20 h 60"/>
                <a:gd name="T6" fmla="*/ 33 w 41"/>
                <a:gd name="T7" fmla="*/ 11 h 60"/>
                <a:gd name="T8" fmla="*/ 21 w 41"/>
                <a:gd name="T9" fmla="*/ 0 h 60"/>
                <a:gd name="T10" fmla="*/ 9 w 41"/>
                <a:gd name="T11" fmla="*/ 11 h 60"/>
                <a:gd name="T12" fmla="*/ 14 w 41"/>
                <a:gd name="T13" fmla="*/ 20 h 60"/>
                <a:gd name="T14" fmla="*/ 18 w 41"/>
                <a:gd name="T15" fmla="*/ 22 h 60"/>
                <a:gd name="T16" fmla="*/ 14 w 41"/>
                <a:gd name="T17" fmla="*/ 24 h 60"/>
                <a:gd name="T18" fmla="*/ 12 w 41"/>
                <a:gd name="T19" fmla="*/ 25 h 60"/>
                <a:gd name="T20" fmla="*/ 10 w 41"/>
                <a:gd name="T21" fmla="*/ 26 h 60"/>
                <a:gd name="T22" fmla="*/ 8 w 41"/>
                <a:gd name="T23" fmla="*/ 28 h 60"/>
                <a:gd name="T24" fmla="*/ 0 w 41"/>
                <a:gd name="T25" fmla="*/ 47 h 60"/>
                <a:gd name="T26" fmla="*/ 0 w 41"/>
                <a:gd name="T27" fmla="*/ 51 h 60"/>
                <a:gd name="T28" fmla="*/ 4 w 41"/>
                <a:gd name="T29" fmla="*/ 54 h 60"/>
                <a:gd name="T30" fmla="*/ 5 w 41"/>
                <a:gd name="T31" fmla="*/ 55 h 60"/>
                <a:gd name="T32" fmla="*/ 7 w 41"/>
                <a:gd name="T33" fmla="*/ 57 h 60"/>
                <a:gd name="T34" fmla="*/ 21 w 41"/>
                <a:gd name="T35" fmla="*/ 60 h 60"/>
                <a:gd name="T36" fmla="*/ 41 w 41"/>
                <a:gd name="T37" fmla="*/ 51 h 60"/>
                <a:gd name="T38" fmla="*/ 41 w 41"/>
                <a:gd name="T39" fmla="*/ 47 h 60"/>
                <a:gd name="T40" fmla="*/ 28 w 41"/>
                <a:gd name="T41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60">
                  <a:moveTo>
                    <a:pt x="28" y="24"/>
                  </a:moveTo>
                  <a:cubicBezTo>
                    <a:pt x="23" y="22"/>
                    <a:pt x="23" y="22"/>
                    <a:pt x="23" y="2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31" y="18"/>
                    <a:pt x="33" y="15"/>
                    <a:pt x="33" y="11"/>
                  </a:cubicBezTo>
                  <a:cubicBezTo>
                    <a:pt x="33" y="5"/>
                    <a:pt x="27" y="0"/>
                    <a:pt x="21" y="0"/>
                  </a:cubicBezTo>
                  <a:cubicBezTo>
                    <a:pt x="14" y="0"/>
                    <a:pt x="9" y="5"/>
                    <a:pt x="9" y="11"/>
                  </a:cubicBezTo>
                  <a:cubicBezTo>
                    <a:pt x="9" y="15"/>
                    <a:pt x="11" y="18"/>
                    <a:pt x="14" y="2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5"/>
                    <a:pt x="12" y="25"/>
                  </a:cubicBezTo>
                  <a:cubicBezTo>
                    <a:pt x="11" y="25"/>
                    <a:pt x="11" y="26"/>
                    <a:pt x="10" y="26"/>
                  </a:cubicBezTo>
                  <a:cubicBezTo>
                    <a:pt x="10" y="27"/>
                    <a:pt x="9" y="27"/>
                    <a:pt x="8" y="28"/>
                  </a:cubicBezTo>
                  <a:cubicBezTo>
                    <a:pt x="3" y="32"/>
                    <a:pt x="0" y="39"/>
                    <a:pt x="0" y="47"/>
                  </a:cubicBezTo>
                  <a:cubicBezTo>
                    <a:pt x="0" y="48"/>
                    <a:pt x="0" y="49"/>
                    <a:pt x="0" y="51"/>
                  </a:cubicBezTo>
                  <a:cubicBezTo>
                    <a:pt x="1" y="52"/>
                    <a:pt x="2" y="53"/>
                    <a:pt x="4" y="54"/>
                  </a:cubicBezTo>
                  <a:cubicBezTo>
                    <a:pt x="4" y="54"/>
                    <a:pt x="5" y="55"/>
                    <a:pt x="5" y="55"/>
                  </a:cubicBezTo>
                  <a:cubicBezTo>
                    <a:pt x="6" y="56"/>
                    <a:pt x="7" y="56"/>
                    <a:pt x="7" y="57"/>
                  </a:cubicBezTo>
                  <a:cubicBezTo>
                    <a:pt x="11" y="59"/>
                    <a:pt x="16" y="60"/>
                    <a:pt x="21" y="60"/>
                  </a:cubicBezTo>
                  <a:cubicBezTo>
                    <a:pt x="29" y="60"/>
                    <a:pt x="36" y="57"/>
                    <a:pt x="41" y="51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1" y="36"/>
                    <a:pt x="35" y="27"/>
                    <a:pt x="2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809712" y="2614831"/>
            <a:ext cx="85709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4953948" y="2148249"/>
            <a:ext cx="2733633" cy="3386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809712" y="4762738"/>
            <a:ext cx="85709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4953948" y="4296155"/>
            <a:ext cx="2733633" cy="3386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6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Freeform 29"/>
          <p:cNvSpPr>
            <a:spLocks noEditPoints="1"/>
          </p:cNvSpPr>
          <p:nvPr/>
        </p:nvSpPr>
        <p:spPr bwMode="auto">
          <a:xfrm>
            <a:off x="332697" y="365485"/>
            <a:ext cx="290752" cy="258053"/>
          </a:xfrm>
          <a:custGeom>
            <a:avLst/>
            <a:gdLst>
              <a:gd name="T0" fmla="*/ 161 w 169"/>
              <a:gd name="T1" fmla="*/ 68 h 150"/>
              <a:gd name="T2" fmla="*/ 155 w 169"/>
              <a:gd name="T3" fmla="*/ 68 h 150"/>
              <a:gd name="T4" fmla="*/ 124 w 169"/>
              <a:gd name="T5" fmla="*/ 24 h 150"/>
              <a:gd name="T6" fmla="*/ 96 w 169"/>
              <a:gd name="T7" fmla="*/ 38 h 150"/>
              <a:gd name="T8" fmla="*/ 64 w 169"/>
              <a:gd name="T9" fmla="*/ 15 h 150"/>
              <a:gd name="T10" fmla="*/ 47 w 169"/>
              <a:gd name="T11" fmla="*/ 2 h 150"/>
              <a:gd name="T12" fmla="*/ 43 w 169"/>
              <a:gd name="T13" fmla="*/ 4 h 150"/>
              <a:gd name="T14" fmla="*/ 40 w 169"/>
              <a:gd name="T15" fmla="*/ 29 h 150"/>
              <a:gd name="T16" fmla="*/ 20 w 169"/>
              <a:gd name="T17" fmla="*/ 55 h 150"/>
              <a:gd name="T18" fmla="*/ 9 w 169"/>
              <a:gd name="T19" fmla="*/ 55 h 150"/>
              <a:gd name="T20" fmla="*/ 0 w 169"/>
              <a:gd name="T21" fmla="*/ 63 h 150"/>
              <a:gd name="T22" fmla="*/ 0 w 169"/>
              <a:gd name="T23" fmla="*/ 88 h 150"/>
              <a:gd name="T24" fmla="*/ 9 w 169"/>
              <a:gd name="T25" fmla="*/ 96 h 150"/>
              <a:gd name="T26" fmla="*/ 18 w 169"/>
              <a:gd name="T27" fmla="*/ 96 h 150"/>
              <a:gd name="T28" fmla="*/ 46 w 169"/>
              <a:gd name="T29" fmla="*/ 130 h 150"/>
              <a:gd name="T30" fmla="*/ 46 w 169"/>
              <a:gd name="T31" fmla="*/ 146 h 150"/>
              <a:gd name="T32" fmla="*/ 50 w 169"/>
              <a:gd name="T33" fmla="*/ 150 h 150"/>
              <a:gd name="T34" fmla="*/ 68 w 169"/>
              <a:gd name="T35" fmla="*/ 150 h 150"/>
              <a:gd name="T36" fmla="*/ 72 w 169"/>
              <a:gd name="T37" fmla="*/ 146 h 150"/>
              <a:gd name="T38" fmla="*/ 72 w 169"/>
              <a:gd name="T39" fmla="*/ 140 h 150"/>
              <a:gd name="T40" fmla="*/ 85 w 169"/>
              <a:gd name="T41" fmla="*/ 141 h 150"/>
              <a:gd name="T42" fmla="*/ 99 w 169"/>
              <a:gd name="T43" fmla="*/ 140 h 150"/>
              <a:gd name="T44" fmla="*/ 99 w 169"/>
              <a:gd name="T45" fmla="*/ 146 h 150"/>
              <a:gd name="T46" fmla="*/ 103 w 169"/>
              <a:gd name="T47" fmla="*/ 150 h 150"/>
              <a:gd name="T48" fmla="*/ 121 w 169"/>
              <a:gd name="T49" fmla="*/ 150 h 150"/>
              <a:gd name="T50" fmla="*/ 124 w 169"/>
              <a:gd name="T51" fmla="*/ 146 h 150"/>
              <a:gd name="T52" fmla="*/ 124 w 169"/>
              <a:gd name="T53" fmla="*/ 130 h 150"/>
              <a:gd name="T54" fmla="*/ 155 w 169"/>
              <a:gd name="T55" fmla="*/ 84 h 150"/>
              <a:gd name="T56" fmla="*/ 161 w 169"/>
              <a:gd name="T57" fmla="*/ 84 h 150"/>
              <a:gd name="T58" fmla="*/ 169 w 169"/>
              <a:gd name="T59" fmla="*/ 76 h 150"/>
              <a:gd name="T60" fmla="*/ 161 w 169"/>
              <a:gd name="T61" fmla="*/ 68 h 150"/>
              <a:gd name="T62" fmla="*/ 48 w 169"/>
              <a:gd name="T63" fmla="*/ 61 h 150"/>
              <a:gd name="T64" fmla="*/ 38 w 169"/>
              <a:gd name="T65" fmla="*/ 53 h 150"/>
              <a:gd name="T66" fmla="*/ 44 w 169"/>
              <a:gd name="T67" fmla="*/ 56 h 150"/>
              <a:gd name="T68" fmla="*/ 51 w 169"/>
              <a:gd name="T69" fmla="*/ 48 h 150"/>
              <a:gd name="T70" fmla="*/ 44 w 169"/>
              <a:gd name="T71" fmla="*/ 41 h 150"/>
              <a:gd name="T72" fmla="*/ 43 w 169"/>
              <a:gd name="T73" fmla="*/ 41 h 150"/>
              <a:gd name="T74" fmla="*/ 48 w 169"/>
              <a:gd name="T75" fmla="*/ 40 h 150"/>
              <a:gd name="T76" fmla="*/ 58 w 169"/>
              <a:gd name="T77" fmla="*/ 50 h 150"/>
              <a:gd name="T78" fmla="*/ 48 w 169"/>
              <a:gd name="T79" fmla="*/ 6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9" h="150">
                <a:moveTo>
                  <a:pt x="161" y="68"/>
                </a:moveTo>
                <a:cubicBezTo>
                  <a:pt x="155" y="68"/>
                  <a:pt x="155" y="68"/>
                  <a:pt x="155" y="68"/>
                </a:cubicBezTo>
                <a:cubicBezTo>
                  <a:pt x="152" y="49"/>
                  <a:pt x="140" y="34"/>
                  <a:pt x="124" y="24"/>
                </a:cubicBezTo>
                <a:cubicBezTo>
                  <a:pt x="117" y="32"/>
                  <a:pt x="108" y="38"/>
                  <a:pt x="96" y="38"/>
                </a:cubicBezTo>
                <a:cubicBezTo>
                  <a:pt x="81" y="38"/>
                  <a:pt x="69" y="28"/>
                  <a:pt x="64" y="15"/>
                </a:cubicBezTo>
                <a:cubicBezTo>
                  <a:pt x="47" y="2"/>
                  <a:pt x="47" y="2"/>
                  <a:pt x="47" y="2"/>
                </a:cubicBezTo>
                <a:cubicBezTo>
                  <a:pt x="45" y="0"/>
                  <a:pt x="43" y="1"/>
                  <a:pt x="43" y="4"/>
                </a:cubicBezTo>
                <a:cubicBezTo>
                  <a:pt x="40" y="29"/>
                  <a:pt x="40" y="29"/>
                  <a:pt x="40" y="29"/>
                </a:cubicBezTo>
                <a:cubicBezTo>
                  <a:pt x="31" y="36"/>
                  <a:pt x="24" y="45"/>
                  <a:pt x="20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4" y="55"/>
                  <a:pt x="0" y="58"/>
                  <a:pt x="0" y="6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4" y="96"/>
                  <a:pt x="9" y="96"/>
                </a:cubicBezTo>
                <a:cubicBezTo>
                  <a:pt x="18" y="96"/>
                  <a:pt x="18" y="96"/>
                  <a:pt x="18" y="96"/>
                </a:cubicBezTo>
                <a:cubicBezTo>
                  <a:pt x="23" y="110"/>
                  <a:pt x="33" y="122"/>
                  <a:pt x="46" y="130"/>
                </a:cubicBezTo>
                <a:cubicBezTo>
                  <a:pt x="46" y="146"/>
                  <a:pt x="46" y="146"/>
                  <a:pt x="46" y="146"/>
                </a:cubicBezTo>
                <a:cubicBezTo>
                  <a:pt x="46" y="148"/>
                  <a:pt x="48" y="150"/>
                  <a:pt x="50" y="150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70" y="150"/>
                  <a:pt x="72" y="148"/>
                  <a:pt x="72" y="14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1"/>
                  <a:pt x="81" y="141"/>
                  <a:pt x="85" y="141"/>
                </a:cubicBezTo>
                <a:cubicBezTo>
                  <a:pt x="90" y="141"/>
                  <a:pt x="95" y="141"/>
                  <a:pt x="99" y="140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8"/>
                  <a:pt x="101" y="150"/>
                  <a:pt x="103" y="150"/>
                </a:cubicBezTo>
                <a:cubicBezTo>
                  <a:pt x="121" y="150"/>
                  <a:pt x="121" y="150"/>
                  <a:pt x="121" y="150"/>
                </a:cubicBezTo>
                <a:cubicBezTo>
                  <a:pt x="123" y="150"/>
                  <a:pt x="124" y="148"/>
                  <a:pt x="124" y="146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41" y="120"/>
                  <a:pt x="153" y="103"/>
                  <a:pt x="155" y="84"/>
                </a:cubicBezTo>
                <a:cubicBezTo>
                  <a:pt x="161" y="84"/>
                  <a:pt x="161" y="84"/>
                  <a:pt x="161" y="84"/>
                </a:cubicBezTo>
                <a:cubicBezTo>
                  <a:pt x="165" y="84"/>
                  <a:pt x="169" y="81"/>
                  <a:pt x="169" y="76"/>
                </a:cubicBezTo>
                <a:cubicBezTo>
                  <a:pt x="169" y="72"/>
                  <a:pt x="165" y="68"/>
                  <a:pt x="161" y="68"/>
                </a:cubicBezTo>
                <a:close/>
                <a:moveTo>
                  <a:pt x="48" y="61"/>
                </a:moveTo>
                <a:cubicBezTo>
                  <a:pt x="43" y="61"/>
                  <a:pt x="39" y="57"/>
                  <a:pt x="38" y="53"/>
                </a:cubicBezTo>
                <a:cubicBezTo>
                  <a:pt x="39" y="55"/>
                  <a:pt x="41" y="56"/>
                  <a:pt x="44" y="56"/>
                </a:cubicBezTo>
                <a:cubicBezTo>
                  <a:pt x="48" y="56"/>
                  <a:pt x="51" y="52"/>
                  <a:pt x="51" y="48"/>
                </a:cubicBezTo>
                <a:cubicBezTo>
                  <a:pt x="51" y="44"/>
                  <a:pt x="48" y="41"/>
                  <a:pt x="44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4" y="40"/>
                  <a:pt x="46" y="40"/>
                  <a:pt x="48" y="40"/>
                </a:cubicBezTo>
                <a:cubicBezTo>
                  <a:pt x="54" y="40"/>
                  <a:pt x="58" y="44"/>
                  <a:pt x="58" y="50"/>
                </a:cubicBezTo>
                <a:cubicBezTo>
                  <a:pt x="58" y="56"/>
                  <a:pt x="54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9" name="Freeform 30"/>
          <p:cNvSpPr>
            <a:spLocks noEditPoints="1"/>
          </p:cNvSpPr>
          <p:nvPr/>
        </p:nvSpPr>
        <p:spPr bwMode="auto">
          <a:xfrm>
            <a:off x="456578" y="329034"/>
            <a:ext cx="84529" cy="84560"/>
          </a:xfrm>
          <a:custGeom>
            <a:avLst/>
            <a:gdLst>
              <a:gd name="T0" fmla="*/ 24 w 49"/>
              <a:gd name="T1" fmla="*/ 0 h 49"/>
              <a:gd name="T2" fmla="*/ 0 w 49"/>
              <a:gd name="T3" fmla="*/ 25 h 49"/>
              <a:gd name="T4" fmla="*/ 24 w 49"/>
              <a:gd name="T5" fmla="*/ 49 h 49"/>
              <a:gd name="T6" fmla="*/ 49 w 49"/>
              <a:gd name="T7" fmla="*/ 25 h 49"/>
              <a:gd name="T8" fmla="*/ 24 w 49"/>
              <a:gd name="T9" fmla="*/ 0 h 49"/>
              <a:gd name="T10" fmla="*/ 26 w 49"/>
              <a:gd name="T11" fmla="*/ 37 h 49"/>
              <a:gd name="T12" fmla="*/ 26 w 49"/>
              <a:gd name="T13" fmla="*/ 41 h 49"/>
              <a:gd name="T14" fmla="*/ 21 w 49"/>
              <a:gd name="T15" fmla="*/ 41 h 49"/>
              <a:gd name="T16" fmla="*/ 21 w 49"/>
              <a:gd name="T17" fmla="*/ 37 h 49"/>
              <a:gd name="T18" fmla="*/ 13 w 49"/>
              <a:gd name="T19" fmla="*/ 36 h 49"/>
              <a:gd name="T20" fmla="*/ 15 w 49"/>
              <a:gd name="T21" fmla="*/ 30 h 49"/>
              <a:gd name="T22" fmla="*/ 23 w 49"/>
              <a:gd name="T23" fmla="*/ 32 h 49"/>
              <a:gd name="T24" fmla="*/ 26 w 49"/>
              <a:gd name="T25" fmla="*/ 30 h 49"/>
              <a:gd name="T26" fmla="*/ 22 w 49"/>
              <a:gd name="T27" fmla="*/ 27 h 49"/>
              <a:gd name="T28" fmla="*/ 14 w 49"/>
              <a:gd name="T29" fmla="*/ 19 h 49"/>
              <a:gd name="T30" fmla="*/ 21 w 49"/>
              <a:gd name="T31" fmla="*/ 12 h 49"/>
              <a:gd name="T32" fmla="*/ 21 w 49"/>
              <a:gd name="T33" fmla="*/ 8 h 49"/>
              <a:gd name="T34" fmla="*/ 26 w 49"/>
              <a:gd name="T35" fmla="*/ 8 h 49"/>
              <a:gd name="T36" fmla="*/ 26 w 49"/>
              <a:gd name="T37" fmla="*/ 11 h 49"/>
              <a:gd name="T38" fmla="*/ 33 w 49"/>
              <a:gd name="T39" fmla="*/ 13 h 49"/>
              <a:gd name="T40" fmla="*/ 32 w 49"/>
              <a:gd name="T41" fmla="*/ 18 h 49"/>
              <a:gd name="T42" fmla="*/ 25 w 49"/>
              <a:gd name="T43" fmla="*/ 17 h 49"/>
              <a:gd name="T44" fmla="*/ 22 w 49"/>
              <a:gd name="T45" fmla="*/ 19 h 49"/>
              <a:gd name="T46" fmla="*/ 27 w 49"/>
              <a:gd name="T47" fmla="*/ 22 h 49"/>
              <a:gd name="T48" fmla="*/ 35 w 49"/>
              <a:gd name="T49" fmla="*/ 29 h 49"/>
              <a:gd name="T50" fmla="*/ 26 w 49"/>
              <a:gd name="T51" fmla="*/ 37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9" h="49">
                <a:moveTo>
                  <a:pt x="24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8"/>
                  <a:pt x="11" y="49"/>
                  <a:pt x="24" y="49"/>
                </a:cubicBezTo>
                <a:cubicBezTo>
                  <a:pt x="38" y="49"/>
                  <a:pt x="49" y="38"/>
                  <a:pt x="49" y="25"/>
                </a:cubicBezTo>
                <a:cubicBezTo>
                  <a:pt x="49" y="11"/>
                  <a:pt x="38" y="0"/>
                  <a:pt x="24" y="0"/>
                </a:cubicBezTo>
                <a:close/>
                <a:moveTo>
                  <a:pt x="26" y="37"/>
                </a:moveTo>
                <a:cubicBezTo>
                  <a:pt x="26" y="41"/>
                  <a:pt x="26" y="41"/>
                  <a:pt x="26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37"/>
                  <a:pt x="21" y="37"/>
                  <a:pt x="21" y="37"/>
                </a:cubicBezTo>
                <a:cubicBezTo>
                  <a:pt x="18" y="37"/>
                  <a:pt x="15" y="37"/>
                  <a:pt x="13" y="36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31"/>
                  <a:pt x="20" y="32"/>
                  <a:pt x="23" y="32"/>
                </a:cubicBezTo>
                <a:cubicBezTo>
                  <a:pt x="25" y="32"/>
                  <a:pt x="26" y="31"/>
                  <a:pt x="26" y="30"/>
                </a:cubicBezTo>
                <a:cubicBezTo>
                  <a:pt x="26" y="29"/>
                  <a:pt x="25" y="28"/>
                  <a:pt x="22" y="27"/>
                </a:cubicBezTo>
                <a:cubicBezTo>
                  <a:pt x="17" y="26"/>
                  <a:pt x="14" y="23"/>
                  <a:pt x="14" y="19"/>
                </a:cubicBezTo>
                <a:cubicBezTo>
                  <a:pt x="14" y="16"/>
                  <a:pt x="16" y="13"/>
                  <a:pt x="21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30" y="11"/>
                  <a:pt x="32" y="12"/>
                  <a:pt x="33" y="13"/>
                </a:cubicBezTo>
                <a:cubicBezTo>
                  <a:pt x="32" y="18"/>
                  <a:pt x="32" y="18"/>
                  <a:pt x="32" y="18"/>
                </a:cubicBezTo>
                <a:cubicBezTo>
                  <a:pt x="31" y="18"/>
                  <a:pt x="28" y="17"/>
                  <a:pt x="25" y="17"/>
                </a:cubicBezTo>
                <a:cubicBezTo>
                  <a:pt x="22" y="17"/>
                  <a:pt x="22" y="18"/>
                  <a:pt x="22" y="19"/>
                </a:cubicBezTo>
                <a:cubicBezTo>
                  <a:pt x="22" y="20"/>
                  <a:pt x="23" y="20"/>
                  <a:pt x="27" y="22"/>
                </a:cubicBezTo>
                <a:cubicBezTo>
                  <a:pt x="32" y="23"/>
                  <a:pt x="35" y="26"/>
                  <a:pt x="35" y="29"/>
                </a:cubicBezTo>
                <a:cubicBezTo>
                  <a:pt x="35" y="33"/>
                  <a:pt x="32" y="36"/>
                  <a:pt x="26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9205" y="1609258"/>
            <a:ext cx="4901015" cy="1442775"/>
            <a:chOff x="749300" y="1608884"/>
            <a:chExt cx="4901653" cy="1442442"/>
          </a:xfrm>
        </p:grpSpPr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1503844" y="2128209"/>
              <a:ext cx="4147109" cy="92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1503844" y="1728099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49300" y="1608884"/>
              <a:ext cx="688812" cy="688812"/>
            </a:xfrm>
            <a:prstGeom prst="ellipse">
              <a:avLst/>
            </a:prstGeom>
            <a:noFill/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Freeform 88"/>
            <p:cNvSpPr>
              <a:spLocks noEditPoints="1"/>
            </p:cNvSpPr>
            <p:nvPr/>
          </p:nvSpPr>
          <p:spPr bwMode="black">
            <a:xfrm>
              <a:off x="917464" y="1813630"/>
              <a:ext cx="352482" cy="298825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5718" rIns="91436" bIns="45718" numCol="1" rtlCol="0" anchor="ctr" anchorCtr="0" compatLnSpc="1"/>
            <a:lstStyle/>
            <a:p>
              <a:pPr algn="ctr" defTabSz="554990"/>
              <a:endParaRPr lang="en-US" sz="1800" spc="-9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47848" y="1609258"/>
            <a:ext cx="4849088" cy="1442775"/>
            <a:chOff x="6548698" y="1608884"/>
            <a:chExt cx="4849719" cy="1442442"/>
          </a:xfrm>
        </p:grpSpPr>
        <p:cxnSp>
          <p:nvCxnSpPr>
            <p:cNvPr id="13" name="直接连接符 12"/>
            <p:cNvCxnSpPr/>
            <p:nvPr/>
          </p:nvCxnSpPr>
          <p:spPr bwMode="auto">
            <a:xfrm flipH="1">
              <a:off x="6559550" y="2379663"/>
              <a:ext cx="228917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26"/>
            <p:cNvSpPr>
              <a:spLocks noEditPoints="1"/>
            </p:cNvSpPr>
            <p:nvPr/>
          </p:nvSpPr>
          <p:spPr bwMode="auto">
            <a:xfrm>
              <a:off x="6733946" y="1805629"/>
              <a:ext cx="374902" cy="306826"/>
            </a:xfrm>
            <a:custGeom>
              <a:avLst/>
              <a:gdLst>
                <a:gd name="T0" fmla="*/ 0 w 56"/>
                <a:gd name="T1" fmla="*/ 5 h 60"/>
                <a:gd name="T2" fmla="*/ 5 w 56"/>
                <a:gd name="T3" fmla="*/ 5 h 60"/>
                <a:gd name="T4" fmla="*/ 5 w 56"/>
                <a:gd name="T5" fmla="*/ 54 h 60"/>
                <a:gd name="T6" fmla="*/ 56 w 56"/>
                <a:gd name="T7" fmla="*/ 54 h 60"/>
                <a:gd name="T8" fmla="*/ 56 w 56"/>
                <a:gd name="T9" fmla="*/ 60 h 60"/>
                <a:gd name="T10" fmla="*/ 5 w 56"/>
                <a:gd name="T11" fmla="*/ 60 h 60"/>
                <a:gd name="T12" fmla="*/ 0 w 56"/>
                <a:gd name="T13" fmla="*/ 60 h 60"/>
                <a:gd name="T14" fmla="*/ 0 w 56"/>
                <a:gd name="T15" fmla="*/ 54 h 60"/>
                <a:gd name="T16" fmla="*/ 0 w 56"/>
                <a:gd name="T17" fmla="*/ 5 h 60"/>
                <a:gd name="T18" fmla="*/ 8 w 56"/>
                <a:gd name="T19" fmla="*/ 27 h 60"/>
                <a:gd name="T20" fmla="*/ 11 w 56"/>
                <a:gd name="T21" fmla="*/ 32 h 60"/>
                <a:gd name="T22" fmla="*/ 11 w 56"/>
                <a:gd name="T23" fmla="*/ 32 h 60"/>
                <a:gd name="T24" fmla="*/ 11 w 56"/>
                <a:gd name="T25" fmla="*/ 31 h 60"/>
                <a:gd name="T26" fmla="*/ 22 w 56"/>
                <a:gd name="T27" fmla="*/ 30 h 60"/>
                <a:gd name="T28" fmla="*/ 43 w 56"/>
                <a:gd name="T29" fmla="*/ 12 h 60"/>
                <a:gd name="T30" fmla="*/ 47 w 56"/>
                <a:gd name="T31" fmla="*/ 13 h 60"/>
                <a:gd name="T32" fmla="*/ 45 w 56"/>
                <a:gd name="T33" fmla="*/ 7 h 60"/>
                <a:gd name="T34" fmla="*/ 44 w 56"/>
                <a:gd name="T35" fmla="*/ 0 h 60"/>
                <a:gd name="T36" fmla="*/ 39 w 56"/>
                <a:gd name="T37" fmla="*/ 5 h 60"/>
                <a:gd name="T38" fmla="*/ 34 w 56"/>
                <a:gd name="T39" fmla="*/ 9 h 60"/>
                <a:gd name="T40" fmla="*/ 38 w 56"/>
                <a:gd name="T41" fmla="*/ 11 h 60"/>
                <a:gd name="T42" fmla="*/ 22 w 56"/>
                <a:gd name="T43" fmla="*/ 24 h 60"/>
                <a:gd name="T44" fmla="*/ 9 w 56"/>
                <a:gd name="T45" fmla="*/ 26 h 60"/>
                <a:gd name="T46" fmla="*/ 8 w 56"/>
                <a:gd name="T47" fmla="*/ 27 h 60"/>
                <a:gd name="T48" fmla="*/ 8 w 56"/>
                <a:gd name="T49" fmla="*/ 27 h 60"/>
                <a:gd name="T50" fmla="*/ 40 w 56"/>
                <a:gd name="T51" fmla="*/ 52 h 60"/>
                <a:gd name="T52" fmla="*/ 49 w 56"/>
                <a:gd name="T53" fmla="*/ 52 h 60"/>
                <a:gd name="T54" fmla="*/ 49 w 56"/>
                <a:gd name="T55" fmla="*/ 18 h 60"/>
                <a:gd name="T56" fmla="*/ 40 w 56"/>
                <a:gd name="T57" fmla="*/ 29 h 60"/>
                <a:gd name="T58" fmla="*/ 40 w 56"/>
                <a:gd name="T59" fmla="*/ 52 h 60"/>
                <a:gd name="T60" fmla="*/ 26 w 56"/>
                <a:gd name="T61" fmla="*/ 52 h 60"/>
                <a:gd name="T62" fmla="*/ 36 w 56"/>
                <a:gd name="T63" fmla="*/ 52 h 60"/>
                <a:gd name="T64" fmla="*/ 36 w 56"/>
                <a:gd name="T65" fmla="*/ 40 h 60"/>
                <a:gd name="T66" fmla="*/ 26 w 56"/>
                <a:gd name="T67" fmla="*/ 40 h 60"/>
                <a:gd name="T68" fmla="*/ 26 w 56"/>
                <a:gd name="T69" fmla="*/ 52 h 60"/>
                <a:gd name="T70" fmla="*/ 13 w 56"/>
                <a:gd name="T71" fmla="*/ 52 h 60"/>
                <a:gd name="T72" fmla="*/ 22 w 56"/>
                <a:gd name="T73" fmla="*/ 52 h 60"/>
                <a:gd name="T74" fmla="*/ 22 w 56"/>
                <a:gd name="T75" fmla="*/ 35 h 60"/>
                <a:gd name="T76" fmla="*/ 13 w 56"/>
                <a:gd name="T77" fmla="*/ 35 h 60"/>
                <a:gd name="T78" fmla="*/ 13 w 56"/>
                <a:gd name="T79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60">
                  <a:moveTo>
                    <a:pt x="0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"/>
                    <a:pt x="0" y="5"/>
                    <a:pt x="0" y="5"/>
                  </a:cubicBezTo>
                  <a:close/>
                  <a:moveTo>
                    <a:pt x="8" y="27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5" y="30"/>
                    <a:pt x="18" y="30"/>
                    <a:pt x="22" y="30"/>
                  </a:cubicBezTo>
                  <a:cubicBezTo>
                    <a:pt x="30" y="30"/>
                    <a:pt x="38" y="30"/>
                    <a:pt x="43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3" y="24"/>
                    <a:pt x="28" y="24"/>
                    <a:pt x="22" y="24"/>
                  </a:cubicBezTo>
                  <a:cubicBezTo>
                    <a:pt x="18" y="24"/>
                    <a:pt x="13" y="24"/>
                    <a:pt x="9" y="26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lose/>
                  <a:moveTo>
                    <a:pt x="40" y="52"/>
                  </a:moveTo>
                  <a:cubicBezTo>
                    <a:pt x="49" y="52"/>
                    <a:pt x="49" y="52"/>
                    <a:pt x="49" y="5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52"/>
                    <a:pt x="40" y="52"/>
                    <a:pt x="40" y="52"/>
                  </a:cubicBezTo>
                  <a:close/>
                  <a:moveTo>
                    <a:pt x="2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52"/>
                    <a:pt x="26" y="52"/>
                    <a:pt x="26" y="52"/>
                  </a:cubicBezTo>
                  <a:close/>
                  <a:moveTo>
                    <a:pt x="13" y="52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13" y="52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548698" y="1608884"/>
              <a:ext cx="688812" cy="688812"/>
            </a:xfrm>
            <a:prstGeom prst="ellipse">
              <a:avLst/>
            </a:prstGeom>
            <a:noFill/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TextBox 8"/>
            <p:cNvSpPr txBox="1">
              <a:spLocks noChangeArrowheads="1"/>
            </p:cNvSpPr>
            <p:nvPr/>
          </p:nvSpPr>
          <p:spPr bwMode="auto">
            <a:xfrm>
              <a:off x="7251308" y="2128209"/>
              <a:ext cx="4147109" cy="92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18"/>
            <p:cNvSpPr txBox="1">
              <a:spLocks noChangeArrowheads="1"/>
            </p:cNvSpPr>
            <p:nvPr/>
          </p:nvSpPr>
          <p:spPr bwMode="auto">
            <a:xfrm>
              <a:off x="7251308" y="1728099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49205" y="3972287"/>
            <a:ext cx="4901015" cy="1522226"/>
            <a:chOff x="749300" y="3971366"/>
            <a:chExt cx="4901653" cy="1521873"/>
          </a:xfrm>
        </p:grpSpPr>
        <p:sp>
          <p:nvSpPr>
            <p:cNvPr id="25" name="椭圆 24"/>
            <p:cNvSpPr/>
            <p:nvPr/>
          </p:nvSpPr>
          <p:spPr>
            <a:xfrm>
              <a:off x="749300" y="3971366"/>
              <a:ext cx="688812" cy="688812"/>
            </a:xfrm>
            <a:prstGeom prst="ellipse">
              <a:avLst/>
            </a:prstGeom>
            <a:noFill/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903913" y="4118314"/>
              <a:ext cx="394913" cy="394913"/>
            </a:xfrm>
            <a:custGeom>
              <a:avLst/>
              <a:gdLst>
                <a:gd name="connsiteX0" fmla="*/ 164304 w 514236"/>
                <a:gd name="connsiteY0" fmla="*/ 105259 h 514236"/>
                <a:gd name="connsiteX1" fmla="*/ 164304 w 514236"/>
                <a:gd name="connsiteY1" fmla="*/ 408981 h 514236"/>
                <a:gd name="connsiteX2" fmla="*/ 426133 w 514236"/>
                <a:gd name="connsiteY2" fmla="*/ 257120 h 514236"/>
                <a:gd name="connsiteX3" fmla="*/ 257118 w 514236"/>
                <a:gd name="connsiteY3" fmla="*/ 0 h 514236"/>
                <a:gd name="connsiteX4" fmla="*/ 514236 w 514236"/>
                <a:gd name="connsiteY4" fmla="*/ 257118 h 514236"/>
                <a:gd name="connsiteX5" fmla="*/ 257118 w 514236"/>
                <a:gd name="connsiteY5" fmla="*/ 514236 h 514236"/>
                <a:gd name="connsiteX6" fmla="*/ 0 w 514236"/>
                <a:gd name="connsiteY6" fmla="*/ 257118 h 514236"/>
                <a:gd name="connsiteX7" fmla="*/ 257118 w 514236"/>
                <a:gd name="connsiteY7" fmla="*/ 0 h 51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236" h="514236">
                  <a:moveTo>
                    <a:pt x="164304" y="105259"/>
                  </a:moveTo>
                  <a:lnTo>
                    <a:pt x="164304" y="408981"/>
                  </a:lnTo>
                  <a:lnTo>
                    <a:pt x="426133" y="257120"/>
                  </a:lnTo>
                  <a:close/>
                  <a:moveTo>
                    <a:pt x="257118" y="0"/>
                  </a:moveTo>
                  <a:cubicBezTo>
                    <a:pt x="399120" y="0"/>
                    <a:pt x="514236" y="115116"/>
                    <a:pt x="514236" y="257118"/>
                  </a:cubicBezTo>
                  <a:cubicBezTo>
                    <a:pt x="514236" y="399120"/>
                    <a:pt x="399120" y="514236"/>
                    <a:pt x="257118" y="514236"/>
                  </a:cubicBezTo>
                  <a:cubicBezTo>
                    <a:pt x="115116" y="514236"/>
                    <a:pt x="0" y="399120"/>
                    <a:pt x="0" y="257118"/>
                  </a:cubicBezTo>
                  <a:cubicBezTo>
                    <a:pt x="0" y="115116"/>
                    <a:pt x="115116" y="0"/>
                    <a:pt x="257118" y="0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TextBox 8"/>
            <p:cNvSpPr txBox="1">
              <a:spLocks noChangeArrowheads="1"/>
            </p:cNvSpPr>
            <p:nvPr/>
          </p:nvSpPr>
          <p:spPr bwMode="auto">
            <a:xfrm>
              <a:off x="1503844" y="4570123"/>
              <a:ext cx="4147109" cy="92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8"/>
            <p:cNvSpPr txBox="1">
              <a:spLocks noChangeArrowheads="1"/>
            </p:cNvSpPr>
            <p:nvPr/>
          </p:nvSpPr>
          <p:spPr bwMode="auto">
            <a:xfrm>
              <a:off x="1503844" y="4170013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547848" y="3972287"/>
            <a:ext cx="4849088" cy="1522226"/>
            <a:chOff x="6548698" y="3971366"/>
            <a:chExt cx="4849719" cy="1521873"/>
          </a:xfrm>
        </p:grpSpPr>
        <p:grpSp>
          <p:nvGrpSpPr>
            <p:cNvPr id="21" name="组合 20"/>
            <p:cNvGrpSpPr/>
            <p:nvPr/>
          </p:nvGrpSpPr>
          <p:grpSpPr>
            <a:xfrm>
              <a:off x="6665036" y="4087704"/>
              <a:ext cx="456134" cy="456134"/>
              <a:chOff x="4048795" y="2978112"/>
              <a:chExt cx="717420" cy="717420"/>
            </a:xfrm>
            <a:solidFill>
              <a:srgbClr val="BA850E"/>
            </a:solidFill>
          </p:grpSpPr>
          <p:sp>
            <p:nvSpPr>
              <p:cNvPr id="22" name="Freeform 300"/>
              <p:cNvSpPr>
                <a:spLocks noEditPoints="1"/>
              </p:cNvSpPr>
              <p:nvPr/>
            </p:nvSpPr>
            <p:spPr bwMode="auto">
              <a:xfrm>
                <a:off x="4048795" y="2978112"/>
                <a:ext cx="717420" cy="717420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257591" y="3190553"/>
                <a:ext cx="295598" cy="2955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椭圆 25"/>
            <p:cNvSpPr/>
            <p:nvPr/>
          </p:nvSpPr>
          <p:spPr>
            <a:xfrm>
              <a:off x="6548698" y="3971366"/>
              <a:ext cx="688812" cy="688812"/>
            </a:xfrm>
            <a:prstGeom prst="ellipse">
              <a:avLst/>
            </a:prstGeom>
            <a:noFill/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7" name="TextBox 8"/>
            <p:cNvSpPr txBox="1">
              <a:spLocks noChangeArrowheads="1"/>
            </p:cNvSpPr>
            <p:nvPr/>
          </p:nvSpPr>
          <p:spPr bwMode="auto">
            <a:xfrm>
              <a:off x="7251308" y="4570123"/>
              <a:ext cx="4147109" cy="92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18"/>
            <p:cNvSpPr txBox="1">
              <a:spLocks noChangeArrowheads="1"/>
            </p:cNvSpPr>
            <p:nvPr/>
          </p:nvSpPr>
          <p:spPr bwMode="auto">
            <a:xfrm>
              <a:off x="7251308" y="4170013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Freeform 29"/>
          <p:cNvSpPr>
            <a:spLocks noEditPoints="1"/>
          </p:cNvSpPr>
          <p:nvPr/>
        </p:nvSpPr>
        <p:spPr bwMode="auto">
          <a:xfrm>
            <a:off x="332697" y="365485"/>
            <a:ext cx="290752" cy="258053"/>
          </a:xfrm>
          <a:custGeom>
            <a:avLst/>
            <a:gdLst>
              <a:gd name="T0" fmla="*/ 161 w 169"/>
              <a:gd name="T1" fmla="*/ 68 h 150"/>
              <a:gd name="T2" fmla="*/ 155 w 169"/>
              <a:gd name="T3" fmla="*/ 68 h 150"/>
              <a:gd name="T4" fmla="*/ 124 w 169"/>
              <a:gd name="T5" fmla="*/ 24 h 150"/>
              <a:gd name="T6" fmla="*/ 96 w 169"/>
              <a:gd name="T7" fmla="*/ 38 h 150"/>
              <a:gd name="T8" fmla="*/ 64 w 169"/>
              <a:gd name="T9" fmla="*/ 15 h 150"/>
              <a:gd name="T10" fmla="*/ 47 w 169"/>
              <a:gd name="T11" fmla="*/ 2 h 150"/>
              <a:gd name="T12" fmla="*/ 43 w 169"/>
              <a:gd name="T13" fmla="*/ 4 h 150"/>
              <a:gd name="T14" fmla="*/ 40 w 169"/>
              <a:gd name="T15" fmla="*/ 29 h 150"/>
              <a:gd name="T16" fmla="*/ 20 w 169"/>
              <a:gd name="T17" fmla="*/ 55 h 150"/>
              <a:gd name="T18" fmla="*/ 9 w 169"/>
              <a:gd name="T19" fmla="*/ 55 h 150"/>
              <a:gd name="T20" fmla="*/ 0 w 169"/>
              <a:gd name="T21" fmla="*/ 63 h 150"/>
              <a:gd name="T22" fmla="*/ 0 w 169"/>
              <a:gd name="T23" fmla="*/ 88 h 150"/>
              <a:gd name="T24" fmla="*/ 9 w 169"/>
              <a:gd name="T25" fmla="*/ 96 h 150"/>
              <a:gd name="T26" fmla="*/ 18 w 169"/>
              <a:gd name="T27" fmla="*/ 96 h 150"/>
              <a:gd name="T28" fmla="*/ 46 w 169"/>
              <a:gd name="T29" fmla="*/ 130 h 150"/>
              <a:gd name="T30" fmla="*/ 46 w 169"/>
              <a:gd name="T31" fmla="*/ 146 h 150"/>
              <a:gd name="T32" fmla="*/ 50 w 169"/>
              <a:gd name="T33" fmla="*/ 150 h 150"/>
              <a:gd name="T34" fmla="*/ 68 w 169"/>
              <a:gd name="T35" fmla="*/ 150 h 150"/>
              <a:gd name="T36" fmla="*/ 72 w 169"/>
              <a:gd name="T37" fmla="*/ 146 h 150"/>
              <a:gd name="T38" fmla="*/ 72 w 169"/>
              <a:gd name="T39" fmla="*/ 140 h 150"/>
              <a:gd name="T40" fmla="*/ 85 w 169"/>
              <a:gd name="T41" fmla="*/ 141 h 150"/>
              <a:gd name="T42" fmla="*/ 99 w 169"/>
              <a:gd name="T43" fmla="*/ 140 h 150"/>
              <a:gd name="T44" fmla="*/ 99 w 169"/>
              <a:gd name="T45" fmla="*/ 146 h 150"/>
              <a:gd name="T46" fmla="*/ 103 w 169"/>
              <a:gd name="T47" fmla="*/ 150 h 150"/>
              <a:gd name="T48" fmla="*/ 121 w 169"/>
              <a:gd name="T49" fmla="*/ 150 h 150"/>
              <a:gd name="T50" fmla="*/ 124 w 169"/>
              <a:gd name="T51" fmla="*/ 146 h 150"/>
              <a:gd name="T52" fmla="*/ 124 w 169"/>
              <a:gd name="T53" fmla="*/ 130 h 150"/>
              <a:gd name="T54" fmla="*/ 155 w 169"/>
              <a:gd name="T55" fmla="*/ 84 h 150"/>
              <a:gd name="T56" fmla="*/ 161 w 169"/>
              <a:gd name="T57" fmla="*/ 84 h 150"/>
              <a:gd name="T58" fmla="*/ 169 w 169"/>
              <a:gd name="T59" fmla="*/ 76 h 150"/>
              <a:gd name="T60" fmla="*/ 161 w 169"/>
              <a:gd name="T61" fmla="*/ 68 h 150"/>
              <a:gd name="T62" fmla="*/ 48 w 169"/>
              <a:gd name="T63" fmla="*/ 61 h 150"/>
              <a:gd name="T64" fmla="*/ 38 w 169"/>
              <a:gd name="T65" fmla="*/ 53 h 150"/>
              <a:gd name="T66" fmla="*/ 44 w 169"/>
              <a:gd name="T67" fmla="*/ 56 h 150"/>
              <a:gd name="T68" fmla="*/ 51 w 169"/>
              <a:gd name="T69" fmla="*/ 48 h 150"/>
              <a:gd name="T70" fmla="*/ 44 w 169"/>
              <a:gd name="T71" fmla="*/ 41 h 150"/>
              <a:gd name="T72" fmla="*/ 43 w 169"/>
              <a:gd name="T73" fmla="*/ 41 h 150"/>
              <a:gd name="T74" fmla="*/ 48 w 169"/>
              <a:gd name="T75" fmla="*/ 40 h 150"/>
              <a:gd name="T76" fmla="*/ 58 w 169"/>
              <a:gd name="T77" fmla="*/ 50 h 150"/>
              <a:gd name="T78" fmla="*/ 48 w 169"/>
              <a:gd name="T79" fmla="*/ 6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9" h="150">
                <a:moveTo>
                  <a:pt x="161" y="68"/>
                </a:moveTo>
                <a:cubicBezTo>
                  <a:pt x="155" y="68"/>
                  <a:pt x="155" y="68"/>
                  <a:pt x="155" y="68"/>
                </a:cubicBezTo>
                <a:cubicBezTo>
                  <a:pt x="152" y="49"/>
                  <a:pt x="140" y="34"/>
                  <a:pt x="124" y="24"/>
                </a:cubicBezTo>
                <a:cubicBezTo>
                  <a:pt x="117" y="32"/>
                  <a:pt x="108" y="38"/>
                  <a:pt x="96" y="38"/>
                </a:cubicBezTo>
                <a:cubicBezTo>
                  <a:pt x="81" y="38"/>
                  <a:pt x="69" y="28"/>
                  <a:pt x="64" y="15"/>
                </a:cubicBezTo>
                <a:cubicBezTo>
                  <a:pt x="47" y="2"/>
                  <a:pt x="47" y="2"/>
                  <a:pt x="47" y="2"/>
                </a:cubicBezTo>
                <a:cubicBezTo>
                  <a:pt x="45" y="0"/>
                  <a:pt x="43" y="1"/>
                  <a:pt x="43" y="4"/>
                </a:cubicBezTo>
                <a:cubicBezTo>
                  <a:pt x="40" y="29"/>
                  <a:pt x="40" y="29"/>
                  <a:pt x="40" y="29"/>
                </a:cubicBezTo>
                <a:cubicBezTo>
                  <a:pt x="31" y="36"/>
                  <a:pt x="24" y="45"/>
                  <a:pt x="20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4" y="55"/>
                  <a:pt x="0" y="58"/>
                  <a:pt x="0" y="6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4" y="96"/>
                  <a:pt x="9" y="96"/>
                </a:cubicBezTo>
                <a:cubicBezTo>
                  <a:pt x="18" y="96"/>
                  <a:pt x="18" y="96"/>
                  <a:pt x="18" y="96"/>
                </a:cubicBezTo>
                <a:cubicBezTo>
                  <a:pt x="23" y="110"/>
                  <a:pt x="33" y="122"/>
                  <a:pt x="46" y="130"/>
                </a:cubicBezTo>
                <a:cubicBezTo>
                  <a:pt x="46" y="146"/>
                  <a:pt x="46" y="146"/>
                  <a:pt x="46" y="146"/>
                </a:cubicBezTo>
                <a:cubicBezTo>
                  <a:pt x="46" y="148"/>
                  <a:pt x="48" y="150"/>
                  <a:pt x="50" y="150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70" y="150"/>
                  <a:pt x="72" y="148"/>
                  <a:pt x="72" y="14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1"/>
                  <a:pt x="81" y="141"/>
                  <a:pt x="85" y="141"/>
                </a:cubicBezTo>
                <a:cubicBezTo>
                  <a:pt x="90" y="141"/>
                  <a:pt x="95" y="141"/>
                  <a:pt x="99" y="140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8"/>
                  <a:pt x="101" y="150"/>
                  <a:pt x="103" y="150"/>
                </a:cubicBezTo>
                <a:cubicBezTo>
                  <a:pt x="121" y="150"/>
                  <a:pt x="121" y="150"/>
                  <a:pt x="121" y="150"/>
                </a:cubicBezTo>
                <a:cubicBezTo>
                  <a:pt x="123" y="150"/>
                  <a:pt x="124" y="148"/>
                  <a:pt x="124" y="146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41" y="120"/>
                  <a:pt x="153" y="103"/>
                  <a:pt x="155" y="84"/>
                </a:cubicBezTo>
                <a:cubicBezTo>
                  <a:pt x="161" y="84"/>
                  <a:pt x="161" y="84"/>
                  <a:pt x="161" y="84"/>
                </a:cubicBezTo>
                <a:cubicBezTo>
                  <a:pt x="165" y="84"/>
                  <a:pt x="169" y="81"/>
                  <a:pt x="169" y="76"/>
                </a:cubicBezTo>
                <a:cubicBezTo>
                  <a:pt x="169" y="72"/>
                  <a:pt x="165" y="68"/>
                  <a:pt x="161" y="68"/>
                </a:cubicBezTo>
                <a:close/>
                <a:moveTo>
                  <a:pt x="48" y="61"/>
                </a:moveTo>
                <a:cubicBezTo>
                  <a:pt x="43" y="61"/>
                  <a:pt x="39" y="57"/>
                  <a:pt x="38" y="53"/>
                </a:cubicBezTo>
                <a:cubicBezTo>
                  <a:pt x="39" y="55"/>
                  <a:pt x="41" y="56"/>
                  <a:pt x="44" y="56"/>
                </a:cubicBezTo>
                <a:cubicBezTo>
                  <a:pt x="48" y="56"/>
                  <a:pt x="51" y="52"/>
                  <a:pt x="51" y="48"/>
                </a:cubicBezTo>
                <a:cubicBezTo>
                  <a:pt x="51" y="44"/>
                  <a:pt x="48" y="41"/>
                  <a:pt x="44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4" y="40"/>
                  <a:pt x="46" y="40"/>
                  <a:pt x="48" y="40"/>
                </a:cubicBezTo>
                <a:cubicBezTo>
                  <a:pt x="54" y="40"/>
                  <a:pt x="58" y="44"/>
                  <a:pt x="58" y="50"/>
                </a:cubicBezTo>
                <a:cubicBezTo>
                  <a:pt x="58" y="56"/>
                  <a:pt x="54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8" name="Freeform 30"/>
          <p:cNvSpPr>
            <a:spLocks noEditPoints="1"/>
          </p:cNvSpPr>
          <p:nvPr/>
        </p:nvSpPr>
        <p:spPr bwMode="auto">
          <a:xfrm>
            <a:off x="456578" y="329034"/>
            <a:ext cx="84529" cy="84560"/>
          </a:xfrm>
          <a:custGeom>
            <a:avLst/>
            <a:gdLst>
              <a:gd name="T0" fmla="*/ 24 w 49"/>
              <a:gd name="T1" fmla="*/ 0 h 49"/>
              <a:gd name="T2" fmla="*/ 0 w 49"/>
              <a:gd name="T3" fmla="*/ 25 h 49"/>
              <a:gd name="T4" fmla="*/ 24 w 49"/>
              <a:gd name="T5" fmla="*/ 49 h 49"/>
              <a:gd name="T6" fmla="*/ 49 w 49"/>
              <a:gd name="T7" fmla="*/ 25 h 49"/>
              <a:gd name="T8" fmla="*/ 24 w 49"/>
              <a:gd name="T9" fmla="*/ 0 h 49"/>
              <a:gd name="T10" fmla="*/ 26 w 49"/>
              <a:gd name="T11" fmla="*/ 37 h 49"/>
              <a:gd name="T12" fmla="*/ 26 w 49"/>
              <a:gd name="T13" fmla="*/ 41 h 49"/>
              <a:gd name="T14" fmla="*/ 21 w 49"/>
              <a:gd name="T15" fmla="*/ 41 h 49"/>
              <a:gd name="T16" fmla="*/ 21 w 49"/>
              <a:gd name="T17" fmla="*/ 37 h 49"/>
              <a:gd name="T18" fmla="*/ 13 w 49"/>
              <a:gd name="T19" fmla="*/ 36 h 49"/>
              <a:gd name="T20" fmla="*/ 15 w 49"/>
              <a:gd name="T21" fmla="*/ 30 h 49"/>
              <a:gd name="T22" fmla="*/ 23 w 49"/>
              <a:gd name="T23" fmla="*/ 32 h 49"/>
              <a:gd name="T24" fmla="*/ 26 w 49"/>
              <a:gd name="T25" fmla="*/ 30 h 49"/>
              <a:gd name="T26" fmla="*/ 22 w 49"/>
              <a:gd name="T27" fmla="*/ 27 h 49"/>
              <a:gd name="T28" fmla="*/ 14 w 49"/>
              <a:gd name="T29" fmla="*/ 19 h 49"/>
              <a:gd name="T30" fmla="*/ 21 w 49"/>
              <a:gd name="T31" fmla="*/ 12 h 49"/>
              <a:gd name="T32" fmla="*/ 21 w 49"/>
              <a:gd name="T33" fmla="*/ 8 h 49"/>
              <a:gd name="T34" fmla="*/ 26 w 49"/>
              <a:gd name="T35" fmla="*/ 8 h 49"/>
              <a:gd name="T36" fmla="*/ 26 w 49"/>
              <a:gd name="T37" fmla="*/ 11 h 49"/>
              <a:gd name="T38" fmla="*/ 33 w 49"/>
              <a:gd name="T39" fmla="*/ 13 h 49"/>
              <a:gd name="T40" fmla="*/ 32 w 49"/>
              <a:gd name="T41" fmla="*/ 18 h 49"/>
              <a:gd name="T42" fmla="*/ 25 w 49"/>
              <a:gd name="T43" fmla="*/ 17 h 49"/>
              <a:gd name="T44" fmla="*/ 22 w 49"/>
              <a:gd name="T45" fmla="*/ 19 h 49"/>
              <a:gd name="T46" fmla="*/ 27 w 49"/>
              <a:gd name="T47" fmla="*/ 22 h 49"/>
              <a:gd name="T48" fmla="*/ 35 w 49"/>
              <a:gd name="T49" fmla="*/ 29 h 49"/>
              <a:gd name="T50" fmla="*/ 26 w 49"/>
              <a:gd name="T51" fmla="*/ 37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9" h="49">
                <a:moveTo>
                  <a:pt x="24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8"/>
                  <a:pt x="11" y="49"/>
                  <a:pt x="24" y="49"/>
                </a:cubicBezTo>
                <a:cubicBezTo>
                  <a:pt x="38" y="49"/>
                  <a:pt x="49" y="38"/>
                  <a:pt x="49" y="25"/>
                </a:cubicBezTo>
                <a:cubicBezTo>
                  <a:pt x="49" y="11"/>
                  <a:pt x="38" y="0"/>
                  <a:pt x="24" y="0"/>
                </a:cubicBezTo>
                <a:close/>
                <a:moveTo>
                  <a:pt x="26" y="37"/>
                </a:moveTo>
                <a:cubicBezTo>
                  <a:pt x="26" y="41"/>
                  <a:pt x="26" y="41"/>
                  <a:pt x="26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37"/>
                  <a:pt x="21" y="37"/>
                  <a:pt x="21" y="37"/>
                </a:cubicBezTo>
                <a:cubicBezTo>
                  <a:pt x="18" y="37"/>
                  <a:pt x="15" y="37"/>
                  <a:pt x="13" y="36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31"/>
                  <a:pt x="20" y="32"/>
                  <a:pt x="23" y="32"/>
                </a:cubicBezTo>
                <a:cubicBezTo>
                  <a:pt x="25" y="32"/>
                  <a:pt x="26" y="31"/>
                  <a:pt x="26" y="30"/>
                </a:cubicBezTo>
                <a:cubicBezTo>
                  <a:pt x="26" y="29"/>
                  <a:pt x="25" y="28"/>
                  <a:pt x="22" y="27"/>
                </a:cubicBezTo>
                <a:cubicBezTo>
                  <a:pt x="17" y="26"/>
                  <a:pt x="14" y="23"/>
                  <a:pt x="14" y="19"/>
                </a:cubicBezTo>
                <a:cubicBezTo>
                  <a:pt x="14" y="16"/>
                  <a:pt x="16" y="13"/>
                  <a:pt x="21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30" y="11"/>
                  <a:pt x="32" y="12"/>
                  <a:pt x="33" y="13"/>
                </a:cubicBezTo>
                <a:cubicBezTo>
                  <a:pt x="32" y="18"/>
                  <a:pt x="32" y="18"/>
                  <a:pt x="32" y="18"/>
                </a:cubicBezTo>
                <a:cubicBezTo>
                  <a:pt x="31" y="18"/>
                  <a:pt x="28" y="17"/>
                  <a:pt x="25" y="17"/>
                </a:cubicBezTo>
                <a:cubicBezTo>
                  <a:pt x="22" y="17"/>
                  <a:pt x="22" y="18"/>
                  <a:pt x="22" y="19"/>
                </a:cubicBezTo>
                <a:cubicBezTo>
                  <a:pt x="22" y="20"/>
                  <a:pt x="23" y="20"/>
                  <a:pt x="27" y="22"/>
                </a:cubicBezTo>
                <a:cubicBezTo>
                  <a:pt x="32" y="23"/>
                  <a:pt x="35" y="26"/>
                  <a:pt x="35" y="29"/>
                </a:cubicBezTo>
                <a:cubicBezTo>
                  <a:pt x="35" y="33"/>
                  <a:pt x="32" y="36"/>
                  <a:pt x="26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271731" y="2207301"/>
            <a:ext cx="1492603" cy="1493143"/>
            <a:chOff x="2272024" y="2206788"/>
            <a:chExt cx="1492797" cy="1492797"/>
          </a:xfrm>
        </p:grpSpPr>
        <p:sp>
          <p:nvSpPr>
            <p:cNvPr id="13" name="椭圆 12"/>
            <p:cNvSpPr/>
            <p:nvPr/>
          </p:nvSpPr>
          <p:spPr>
            <a:xfrm>
              <a:off x="2272024" y="2206788"/>
              <a:ext cx="1492797" cy="1492797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Freeform 126"/>
            <p:cNvSpPr>
              <a:spLocks noEditPoints="1"/>
            </p:cNvSpPr>
            <p:nvPr/>
          </p:nvSpPr>
          <p:spPr bwMode="auto">
            <a:xfrm>
              <a:off x="2812524" y="2594192"/>
              <a:ext cx="374902" cy="306826"/>
            </a:xfrm>
            <a:custGeom>
              <a:avLst/>
              <a:gdLst>
                <a:gd name="T0" fmla="*/ 0 w 56"/>
                <a:gd name="T1" fmla="*/ 5 h 60"/>
                <a:gd name="T2" fmla="*/ 5 w 56"/>
                <a:gd name="T3" fmla="*/ 5 h 60"/>
                <a:gd name="T4" fmla="*/ 5 w 56"/>
                <a:gd name="T5" fmla="*/ 54 h 60"/>
                <a:gd name="T6" fmla="*/ 56 w 56"/>
                <a:gd name="T7" fmla="*/ 54 h 60"/>
                <a:gd name="T8" fmla="*/ 56 w 56"/>
                <a:gd name="T9" fmla="*/ 60 h 60"/>
                <a:gd name="T10" fmla="*/ 5 w 56"/>
                <a:gd name="T11" fmla="*/ 60 h 60"/>
                <a:gd name="T12" fmla="*/ 0 w 56"/>
                <a:gd name="T13" fmla="*/ 60 h 60"/>
                <a:gd name="T14" fmla="*/ 0 w 56"/>
                <a:gd name="T15" fmla="*/ 54 h 60"/>
                <a:gd name="T16" fmla="*/ 0 w 56"/>
                <a:gd name="T17" fmla="*/ 5 h 60"/>
                <a:gd name="T18" fmla="*/ 8 w 56"/>
                <a:gd name="T19" fmla="*/ 27 h 60"/>
                <a:gd name="T20" fmla="*/ 11 w 56"/>
                <a:gd name="T21" fmla="*/ 32 h 60"/>
                <a:gd name="T22" fmla="*/ 11 w 56"/>
                <a:gd name="T23" fmla="*/ 32 h 60"/>
                <a:gd name="T24" fmla="*/ 11 w 56"/>
                <a:gd name="T25" fmla="*/ 31 h 60"/>
                <a:gd name="T26" fmla="*/ 22 w 56"/>
                <a:gd name="T27" fmla="*/ 30 h 60"/>
                <a:gd name="T28" fmla="*/ 43 w 56"/>
                <a:gd name="T29" fmla="*/ 12 h 60"/>
                <a:gd name="T30" fmla="*/ 47 w 56"/>
                <a:gd name="T31" fmla="*/ 13 h 60"/>
                <a:gd name="T32" fmla="*/ 45 w 56"/>
                <a:gd name="T33" fmla="*/ 7 h 60"/>
                <a:gd name="T34" fmla="*/ 44 w 56"/>
                <a:gd name="T35" fmla="*/ 0 h 60"/>
                <a:gd name="T36" fmla="*/ 39 w 56"/>
                <a:gd name="T37" fmla="*/ 5 h 60"/>
                <a:gd name="T38" fmla="*/ 34 w 56"/>
                <a:gd name="T39" fmla="*/ 9 h 60"/>
                <a:gd name="T40" fmla="*/ 38 w 56"/>
                <a:gd name="T41" fmla="*/ 11 h 60"/>
                <a:gd name="T42" fmla="*/ 22 w 56"/>
                <a:gd name="T43" fmla="*/ 24 h 60"/>
                <a:gd name="T44" fmla="*/ 9 w 56"/>
                <a:gd name="T45" fmla="*/ 26 h 60"/>
                <a:gd name="T46" fmla="*/ 8 w 56"/>
                <a:gd name="T47" fmla="*/ 27 h 60"/>
                <a:gd name="T48" fmla="*/ 8 w 56"/>
                <a:gd name="T49" fmla="*/ 27 h 60"/>
                <a:gd name="T50" fmla="*/ 40 w 56"/>
                <a:gd name="T51" fmla="*/ 52 h 60"/>
                <a:gd name="T52" fmla="*/ 49 w 56"/>
                <a:gd name="T53" fmla="*/ 52 h 60"/>
                <a:gd name="T54" fmla="*/ 49 w 56"/>
                <a:gd name="T55" fmla="*/ 18 h 60"/>
                <a:gd name="T56" fmla="*/ 40 w 56"/>
                <a:gd name="T57" fmla="*/ 29 h 60"/>
                <a:gd name="T58" fmla="*/ 40 w 56"/>
                <a:gd name="T59" fmla="*/ 52 h 60"/>
                <a:gd name="T60" fmla="*/ 26 w 56"/>
                <a:gd name="T61" fmla="*/ 52 h 60"/>
                <a:gd name="T62" fmla="*/ 36 w 56"/>
                <a:gd name="T63" fmla="*/ 52 h 60"/>
                <a:gd name="T64" fmla="*/ 36 w 56"/>
                <a:gd name="T65" fmla="*/ 40 h 60"/>
                <a:gd name="T66" fmla="*/ 26 w 56"/>
                <a:gd name="T67" fmla="*/ 40 h 60"/>
                <a:gd name="T68" fmla="*/ 26 w 56"/>
                <a:gd name="T69" fmla="*/ 52 h 60"/>
                <a:gd name="T70" fmla="*/ 13 w 56"/>
                <a:gd name="T71" fmla="*/ 52 h 60"/>
                <a:gd name="T72" fmla="*/ 22 w 56"/>
                <a:gd name="T73" fmla="*/ 52 h 60"/>
                <a:gd name="T74" fmla="*/ 22 w 56"/>
                <a:gd name="T75" fmla="*/ 35 h 60"/>
                <a:gd name="T76" fmla="*/ 13 w 56"/>
                <a:gd name="T77" fmla="*/ 35 h 60"/>
                <a:gd name="T78" fmla="*/ 13 w 56"/>
                <a:gd name="T79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60">
                  <a:moveTo>
                    <a:pt x="0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"/>
                    <a:pt x="0" y="5"/>
                    <a:pt x="0" y="5"/>
                  </a:cubicBezTo>
                  <a:close/>
                  <a:moveTo>
                    <a:pt x="8" y="27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5" y="30"/>
                    <a:pt x="18" y="30"/>
                    <a:pt x="22" y="30"/>
                  </a:cubicBezTo>
                  <a:cubicBezTo>
                    <a:pt x="30" y="30"/>
                    <a:pt x="38" y="30"/>
                    <a:pt x="43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3" y="24"/>
                    <a:pt x="28" y="24"/>
                    <a:pt x="22" y="24"/>
                  </a:cubicBezTo>
                  <a:cubicBezTo>
                    <a:pt x="18" y="24"/>
                    <a:pt x="13" y="24"/>
                    <a:pt x="9" y="26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lose/>
                  <a:moveTo>
                    <a:pt x="40" y="52"/>
                  </a:moveTo>
                  <a:cubicBezTo>
                    <a:pt x="49" y="52"/>
                    <a:pt x="49" y="52"/>
                    <a:pt x="49" y="5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52"/>
                    <a:pt x="40" y="52"/>
                    <a:pt x="40" y="52"/>
                  </a:cubicBezTo>
                  <a:close/>
                  <a:moveTo>
                    <a:pt x="2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52"/>
                    <a:pt x="26" y="52"/>
                    <a:pt x="26" y="52"/>
                  </a:cubicBezTo>
                  <a:close/>
                  <a:moveTo>
                    <a:pt x="13" y="52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13" y="52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TextBox 26"/>
            <p:cNvSpPr txBox="1">
              <a:spLocks noChangeArrowheads="1"/>
            </p:cNvSpPr>
            <p:nvPr/>
          </p:nvSpPr>
          <p:spPr bwMode="auto">
            <a:xfrm>
              <a:off x="2410100" y="3046567"/>
              <a:ext cx="1261160" cy="30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348907" y="2207301"/>
            <a:ext cx="1492603" cy="1493143"/>
            <a:chOff x="5349601" y="2206788"/>
            <a:chExt cx="1492797" cy="1492797"/>
          </a:xfrm>
        </p:grpSpPr>
        <p:sp>
          <p:nvSpPr>
            <p:cNvPr id="11" name="椭圆 10"/>
            <p:cNvSpPr/>
            <p:nvPr/>
          </p:nvSpPr>
          <p:spPr>
            <a:xfrm>
              <a:off x="5349601" y="2206788"/>
              <a:ext cx="1492797" cy="1492797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877717" y="2542024"/>
              <a:ext cx="436563" cy="411162"/>
              <a:chOff x="8659813" y="1462088"/>
              <a:chExt cx="436563" cy="411162"/>
            </a:xfrm>
            <a:solidFill>
              <a:srgbClr val="BA850E"/>
            </a:solidFill>
          </p:grpSpPr>
          <p:sp>
            <p:nvSpPr>
              <p:cNvPr id="22" name="Freeform 591"/>
              <p:cNvSpPr/>
              <p:nvPr/>
            </p:nvSpPr>
            <p:spPr bwMode="auto">
              <a:xfrm>
                <a:off x="8659813" y="1462088"/>
                <a:ext cx="258763" cy="411162"/>
              </a:xfrm>
              <a:custGeom>
                <a:avLst/>
                <a:gdLst>
                  <a:gd name="T0" fmla="*/ 42 w 51"/>
                  <a:gd name="T1" fmla="*/ 74 h 81"/>
                  <a:gd name="T2" fmla="*/ 41 w 51"/>
                  <a:gd name="T3" fmla="*/ 73 h 81"/>
                  <a:gd name="T4" fmla="*/ 41 w 51"/>
                  <a:gd name="T5" fmla="*/ 73 h 81"/>
                  <a:gd name="T6" fmla="*/ 41 w 51"/>
                  <a:gd name="T7" fmla="*/ 68 h 81"/>
                  <a:gd name="T8" fmla="*/ 51 w 51"/>
                  <a:gd name="T9" fmla="*/ 44 h 81"/>
                  <a:gd name="T10" fmla="*/ 38 w 51"/>
                  <a:gd name="T11" fmla="*/ 32 h 81"/>
                  <a:gd name="T12" fmla="*/ 33 w 51"/>
                  <a:gd name="T13" fmla="*/ 30 h 81"/>
                  <a:gd name="T14" fmla="*/ 37 w 51"/>
                  <a:gd name="T15" fmla="*/ 28 h 81"/>
                  <a:gd name="T16" fmla="*/ 45 w 51"/>
                  <a:gd name="T17" fmla="*/ 15 h 81"/>
                  <a:gd name="T18" fmla="*/ 28 w 51"/>
                  <a:gd name="T19" fmla="*/ 0 h 81"/>
                  <a:gd name="T20" fmla="*/ 12 w 51"/>
                  <a:gd name="T21" fmla="*/ 15 h 81"/>
                  <a:gd name="T22" fmla="*/ 19 w 51"/>
                  <a:gd name="T23" fmla="*/ 28 h 81"/>
                  <a:gd name="T24" fmla="*/ 23 w 51"/>
                  <a:gd name="T25" fmla="*/ 30 h 81"/>
                  <a:gd name="T26" fmla="*/ 19 w 51"/>
                  <a:gd name="T27" fmla="*/ 32 h 81"/>
                  <a:gd name="T28" fmla="*/ 0 w 51"/>
                  <a:gd name="T29" fmla="*/ 62 h 81"/>
                  <a:gd name="T30" fmla="*/ 1 w 51"/>
                  <a:gd name="T31" fmla="*/ 68 h 81"/>
                  <a:gd name="T32" fmla="*/ 28 w 51"/>
                  <a:gd name="T33" fmla="*/ 81 h 81"/>
                  <a:gd name="T34" fmla="*/ 45 w 51"/>
                  <a:gd name="T35" fmla="*/ 77 h 81"/>
                  <a:gd name="T36" fmla="*/ 42 w 51"/>
                  <a:gd name="T37" fmla="*/ 7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81">
                    <a:moveTo>
                      <a:pt x="42" y="74"/>
                    </a:move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1"/>
                      <a:pt x="41" y="69"/>
                      <a:pt x="41" y="68"/>
                    </a:cubicBezTo>
                    <a:cubicBezTo>
                      <a:pt x="41" y="58"/>
                      <a:pt x="45" y="50"/>
                      <a:pt x="51" y="44"/>
                    </a:cubicBezTo>
                    <a:cubicBezTo>
                      <a:pt x="48" y="39"/>
                      <a:pt x="43" y="34"/>
                      <a:pt x="38" y="3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2" y="25"/>
                      <a:pt x="45" y="21"/>
                      <a:pt x="45" y="15"/>
                    </a:cubicBezTo>
                    <a:cubicBezTo>
                      <a:pt x="45" y="7"/>
                      <a:pt x="37" y="0"/>
                      <a:pt x="28" y="0"/>
                    </a:cubicBezTo>
                    <a:cubicBezTo>
                      <a:pt x="19" y="0"/>
                      <a:pt x="12" y="7"/>
                      <a:pt x="12" y="15"/>
                    </a:cubicBezTo>
                    <a:cubicBezTo>
                      <a:pt x="12" y="21"/>
                      <a:pt x="15" y="25"/>
                      <a:pt x="19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8" y="36"/>
                      <a:pt x="0" y="48"/>
                      <a:pt x="0" y="62"/>
                    </a:cubicBezTo>
                    <a:cubicBezTo>
                      <a:pt x="0" y="64"/>
                      <a:pt x="1" y="66"/>
                      <a:pt x="1" y="68"/>
                    </a:cubicBezTo>
                    <a:cubicBezTo>
                      <a:pt x="8" y="76"/>
                      <a:pt x="17" y="81"/>
                      <a:pt x="28" y="81"/>
                    </a:cubicBezTo>
                    <a:cubicBezTo>
                      <a:pt x="34" y="81"/>
                      <a:pt x="40" y="80"/>
                      <a:pt x="45" y="77"/>
                    </a:cubicBezTo>
                    <a:cubicBezTo>
                      <a:pt x="44" y="76"/>
                      <a:pt x="43" y="75"/>
                      <a:pt x="42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592"/>
              <p:cNvSpPr/>
              <p:nvPr/>
            </p:nvSpPr>
            <p:spPr bwMode="auto">
              <a:xfrm>
                <a:off x="8888413" y="1568450"/>
                <a:ext cx="207963" cy="304800"/>
              </a:xfrm>
              <a:custGeom>
                <a:avLst/>
                <a:gdLst>
                  <a:gd name="T0" fmla="*/ 28 w 41"/>
                  <a:gd name="T1" fmla="*/ 24 h 60"/>
                  <a:gd name="T2" fmla="*/ 23 w 41"/>
                  <a:gd name="T3" fmla="*/ 22 h 60"/>
                  <a:gd name="T4" fmla="*/ 27 w 41"/>
                  <a:gd name="T5" fmla="*/ 20 h 60"/>
                  <a:gd name="T6" fmla="*/ 33 w 41"/>
                  <a:gd name="T7" fmla="*/ 11 h 60"/>
                  <a:gd name="T8" fmla="*/ 21 w 41"/>
                  <a:gd name="T9" fmla="*/ 0 h 60"/>
                  <a:gd name="T10" fmla="*/ 9 w 41"/>
                  <a:gd name="T11" fmla="*/ 11 h 60"/>
                  <a:gd name="T12" fmla="*/ 14 w 41"/>
                  <a:gd name="T13" fmla="*/ 20 h 60"/>
                  <a:gd name="T14" fmla="*/ 18 w 41"/>
                  <a:gd name="T15" fmla="*/ 22 h 60"/>
                  <a:gd name="T16" fmla="*/ 14 w 41"/>
                  <a:gd name="T17" fmla="*/ 24 h 60"/>
                  <a:gd name="T18" fmla="*/ 12 w 41"/>
                  <a:gd name="T19" fmla="*/ 25 h 60"/>
                  <a:gd name="T20" fmla="*/ 10 w 41"/>
                  <a:gd name="T21" fmla="*/ 26 h 60"/>
                  <a:gd name="T22" fmla="*/ 8 w 41"/>
                  <a:gd name="T23" fmla="*/ 28 h 60"/>
                  <a:gd name="T24" fmla="*/ 0 w 41"/>
                  <a:gd name="T25" fmla="*/ 47 h 60"/>
                  <a:gd name="T26" fmla="*/ 0 w 41"/>
                  <a:gd name="T27" fmla="*/ 51 h 60"/>
                  <a:gd name="T28" fmla="*/ 4 w 41"/>
                  <a:gd name="T29" fmla="*/ 54 h 60"/>
                  <a:gd name="T30" fmla="*/ 5 w 41"/>
                  <a:gd name="T31" fmla="*/ 55 h 60"/>
                  <a:gd name="T32" fmla="*/ 7 w 41"/>
                  <a:gd name="T33" fmla="*/ 57 h 60"/>
                  <a:gd name="T34" fmla="*/ 21 w 41"/>
                  <a:gd name="T35" fmla="*/ 60 h 60"/>
                  <a:gd name="T36" fmla="*/ 41 w 41"/>
                  <a:gd name="T37" fmla="*/ 51 h 60"/>
                  <a:gd name="T38" fmla="*/ 41 w 41"/>
                  <a:gd name="T39" fmla="*/ 47 h 60"/>
                  <a:gd name="T40" fmla="*/ 28 w 41"/>
                  <a:gd name="T41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" h="60">
                    <a:moveTo>
                      <a:pt x="28" y="24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1" y="18"/>
                      <a:pt x="33" y="15"/>
                      <a:pt x="33" y="11"/>
                    </a:cubicBezTo>
                    <a:cubicBezTo>
                      <a:pt x="33" y="5"/>
                      <a:pt x="27" y="0"/>
                      <a:pt x="21" y="0"/>
                    </a:cubicBezTo>
                    <a:cubicBezTo>
                      <a:pt x="14" y="0"/>
                      <a:pt x="9" y="5"/>
                      <a:pt x="9" y="11"/>
                    </a:cubicBezTo>
                    <a:cubicBezTo>
                      <a:pt x="9" y="15"/>
                      <a:pt x="11" y="18"/>
                      <a:pt x="14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5"/>
                      <a:pt x="12" y="25"/>
                    </a:cubicBezTo>
                    <a:cubicBezTo>
                      <a:pt x="11" y="25"/>
                      <a:pt x="11" y="26"/>
                      <a:pt x="10" y="26"/>
                    </a:cubicBezTo>
                    <a:cubicBezTo>
                      <a:pt x="10" y="27"/>
                      <a:pt x="9" y="27"/>
                      <a:pt x="8" y="28"/>
                    </a:cubicBezTo>
                    <a:cubicBezTo>
                      <a:pt x="3" y="32"/>
                      <a:pt x="0" y="39"/>
                      <a:pt x="0" y="47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1" y="52"/>
                      <a:pt x="2" y="53"/>
                      <a:pt x="4" y="54"/>
                    </a:cubicBezTo>
                    <a:cubicBezTo>
                      <a:pt x="4" y="54"/>
                      <a:pt x="5" y="55"/>
                      <a:pt x="5" y="55"/>
                    </a:cubicBezTo>
                    <a:cubicBezTo>
                      <a:pt x="6" y="56"/>
                      <a:pt x="7" y="56"/>
                      <a:pt x="7" y="57"/>
                    </a:cubicBezTo>
                    <a:cubicBezTo>
                      <a:pt x="11" y="59"/>
                      <a:pt x="16" y="60"/>
                      <a:pt x="21" y="60"/>
                    </a:cubicBezTo>
                    <a:cubicBezTo>
                      <a:pt x="29" y="60"/>
                      <a:pt x="36" y="57"/>
                      <a:pt x="41" y="51"/>
                    </a:cubicBezTo>
                    <a:cubicBezTo>
                      <a:pt x="41" y="49"/>
                      <a:pt x="41" y="48"/>
                      <a:pt x="41" y="47"/>
                    </a:cubicBezTo>
                    <a:cubicBezTo>
                      <a:pt x="41" y="36"/>
                      <a:pt x="35" y="27"/>
                      <a:pt x="2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5483709" y="3046567"/>
              <a:ext cx="1261160" cy="30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431432" y="2207301"/>
            <a:ext cx="1492603" cy="1493143"/>
            <a:chOff x="8432527" y="2206788"/>
            <a:chExt cx="1492797" cy="1492797"/>
          </a:xfrm>
        </p:grpSpPr>
        <p:sp>
          <p:nvSpPr>
            <p:cNvPr id="14" name="椭圆 13"/>
            <p:cNvSpPr/>
            <p:nvPr/>
          </p:nvSpPr>
          <p:spPr>
            <a:xfrm>
              <a:off x="8432527" y="2206788"/>
              <a:ext cx="1492797" cy="1492797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Freeform 10"/>
            <p:cNvSpPr>
              <a:spLocks noEditPoints="1"/>
            </p:cNvSpPr>
            <p:nvPr/>
          </p:nvSpPr>
          <p:spPr bwMode="auto">
            <a:xfrm>
              <a:off x="8986972" y="2542024"/>
              <a:ext cx="433253" cy="422506"/>
            </a:xfrm>
            <a:custGeom>
              <a:avLst/>
              <a:gdLst>
                <a:gd name="T0" fmla="*/ 221 w 442"/>
                <a:gd name="T1" fmla="*/ 334 h 431"/>
                <a:gd name="T2" fmla="*/ 110 w 442"/>
                <a:gd name="T3" fmla="*/ 377 h 431"/>
                <a:gd name="T4" fmla="*/ 332 w 442"/>
                <a:gd name="T5" fmla="*/ 431 h 431"/>
                <a:gd name="T6" fmla="*/ 332 w 442"/>
                <a:gd name="T7" fmla="*/ 377 h 431"/>
                <a:gd name="T8" fmla="*/ 280 w 442"/>
                <a:gd name="T9" fmla="*/ 418 h 431"/>
                <a:gd name="T10" fmla="*/ 162 w 442"/>
                <a:gd name="T11" fmla="*/ 390 h 431"/>
                <a:gd name="T12" fmla="*/ 280 w 442"/>
                <a:gd name="T13" fmla="*/ 418 h 431"/>
                <a:gd name="T14" fmla="*/ 213 w 442"/>
                <a:gd name="T15" fmla="*/ 108 h 431"/>
                <a:gd name="T16" fmla="*/ 213 w 442"/>
                <a:gd name="T17" fmla="*/ 79 h 431"/>
                <a:gd name="T18" fmla="*/ 368 w 442"/>
                <a:gd name="T19" fmla="*/ 14 h 431"/>
                <a:gd name="T20" fmla="*/ 221 w 442"/>
                <a:gd name="T21" fmla="*/ 0 h 431"/>
                <a:gd name="T22" fmla="*/ 74 w 442"/>
                <a:gd name="T23" fmla="*/ 14 h 431"/>
                <a:gd name="T24" fmla="*/ 30 w 442"/>
                <a:gd name="T25" fmla="*/ 148 h 431"/>
                <a:gd name="T26" fmla="*/ 185 w 442"/>
                <a:gd name="T27" fmla="*/ 310 h 431"/>
                <a:gd name="T28" fmla="*/ 257 w 442"/>
                <a:gd name="T29" fmla="*/ 310 h 431"/>
                <a:gd name="T30" fmla="*/ 412 w 442"/>
                <a:gd name="T31" fmla="*/ 148 h 431"/>
                <a:gd name="T32" fmla="*/ 51 w 442"/>
                <a:gd name="T33" fmla="*/ 136 h 431"/>
                <a:gd name="T34" fmla="*/ 77 w 442"/>
                <a:gd name="T35" fmla="*/ 38 h 431"/>
                <a:gd name="T36" fmla="*/ 114 w 442"/>
                <a:gd name="T37" fmla="*/ 182 h 431"/>
                <a:gd name="T38" fmla="*/ 253 w 442"/>
                <a:gd name="T39" fmla="*/ 176 h 431"/>
                <a:gd name="T40" fmla="*/ 227 w 442"/>
                <a:gd name="T41" fmla="*/ 204 h 431"/>
                <a:gd name="T42" fmla="*/ 226 w 442"/>
                <a:gd name="T43" fmla="*/ 207 h 431"/>
                <a:gd name="T44" fmla="*/ 217 w 442"/>
                <a:gd name="T45" fmla="*/ 208 h 431"/>
                <a:gd name="T46" fmla="*/ 214 w 442"/>
                <a:gd name="T47" fmla="*/ 206 h 431"/>
                <a:gd name="T48" fmla="*/ 213 w 442"/>
                <a:gd name="T49" fmla="*/ 191 h 431"/>
                <a:gd name="T50" fmla="*/ 180 w 442"/>
                <a:gd name="T51" fmla="*/ 182 h 431"/>
                <a:gd name="T52" fmla="*/ 179 w 442"/>
                <a:gd name="T53" fmla="*/ 179 h 431"/>
                <a:gd name="T54" fmla="*/ 182 w 442"/>
                <a:gd name="T55" fmla="*/ 151 h 431"/>
                <a:gd name="T56" fmla="*/ 185 w 442"/>
                <a:gd name="T57" fmla="*/ 149 h 431"/>
                <a:gd name="T58" fmla="*/ 192 w 442"/>
                <a:gd name="T59" fmla="*/ 150 h 431"/>
                <a:gd name="T60" fmla="*/ 194 w 442"/>
                <a:gd name="T61" fmla="*/ 153 h 431"/>
                <a:gd name="T62" fmla="*/ 195 w 442"/>
                <a:gd name="T63" fmla="*/ 166 h 431"/>
                <a:gd name="T64" fmla="*/ 213 w 442"/>
                <a:gd name="T65" fmla="*/ 138 h 431"/>
                <a:gd name="T66" fmla="*/ 178 w 442"/>
                <a:gd name="T67" fmla="*/ 103 h 431"/>
                <a:gd name="T68" fmla="*/ 213 w 442"/>
                <a:gd name="T69" fmla="*/ 63 h 431"/>
                <a:gd name="T70" fmla="*/ 214 w 442"/>
                <a:gd name="T71" fmla="*/ 54 h 431"/>
                <a:gd name="T72" fmla="*/ 217 w 442"/>
                <a:gd name="T73" fmla="*/ 52 h 431"/>
                <a:gd name="T74" fmla="*/ 225 w 442"/>
                <a:gd name="T75" fmla="*/ 53 h 431"/>
                <a:gd name="T76" fmla="*/ 227 w 442"/>
                <a:gd name="T77" fmla="*/ 56 h 431"/>
                <a:gd name="T78" fmla="*/ 254 w 442"/>
                <a:gd name="T79" fmla="*/ 68 h 431"/>
                <a:gd name="T80" fmla="*/ 257 w 442"/>
                <a:gd name="T81" fmla="*/ 71 h 431"/>
                <a:gd name="T82" fmla="*/ 255 w 442"/>
                <a:gd name="T83" fmla="*/ 89 h 431"/>
                <a:gd name="T84" fmla="*/ 254 w 442"/>
                <a:gd name="T85" fmla="*/ 99 h 431"/>
                <a:gd name="T86" fmla="*/ 251 w 442"/>
                <a:gd name="T87" fmla="*/ 100 h 431"/>
                <a:gd name="T88" fmla="*/ 243 w 442"/>
                <a:gd name="T89" fmla="*/ 100 h 431"/>
                <a:gd name="T90" fmla="*/ 241 w 442"/>
                <a:gd name="T91" fmla="*/ 97 h 431"/>
                <a:gd name="T92" fmla="*/ 241 w 442"/>
                <a:gd name="T93" fmla="*/ 85 h 431"/>
                <a:gd name="T94" fmla="*/ 227 w 442"/>
                <a:gd name="T95" fmla="*/ 111 h 431"/>
                <a:gd name="T96" fmla="*/ 264 w 442"/>
                <a:gd name="T97" fmla="*/ 146 h 431"/>
                <a:gd name="T98" fmla="*/ 391 w 442"/>
                <a:gd name="T99" fmla="*/ 136 h 431"/>
                <a:gd name="T100" fmla="*/ 331 w 442"/>
                <a:gd name="T101" fmla="*/ 179 h 431"/>
                <a:gd name="T102" fmla="*/ 407 w 442"/>
                <a:gd name="T103" fmla="*/ 58 h 431"/>
                <a:gd name="T104" fmla="*/ 244 w 442"/>
                <a:gd name="T105" fmla="*/ 155 h 431"/>
                <a:gd name="T106" fmla="*/ 233 w 442"/>
                <a:gd name="T107" fmla="*/ 173 h 431"/>
                <a:gd name="T108" fmla="*/ 244 w 442"/>
                <a:gd name="T109" fmla="*/ 155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2" h="431">
                  <a:moveTo>
                    <a:pt x="257" y="334"/>
                  </a:moveTo>
                  <a:cubicBezTo>
                    <a:pt x="221" y="334"/>
                    <a:pt x="221" y="334"/>
                    <a:pt x="221" y="334"/>
                  </a:cubicBezTo>
                  <a:cubicBezTo>
                    <a:pt x="185" y="334"/>
                    <a:pt x="185" y="334"/>
                    <a:pt x="185" y="334"/>
                  </a:cubicBezTo>
                  <a:cubicBezTo>
                    <a:pt x="164" y="356"/>
                    <a:pt x="153" y="361"/>
                    <a:pt x="110" y="377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332" y="431"/>
                    <a:pt x="332" y="431"/>
                    <a:pt x="332" y="431"/>
                  </a:cubicBezTo>
                  <a:cubicBezTo>
                    <a:pt x="332" y="377"/>
                    <a:pt x="332" y="377"/>
                    <a:pt x="332" y="377"/>
                  </a:cubicBezTo>
                  <a:cubicBezTo>
                    <a:pt x="332" y="377"/>
                    <a:pt x="332" y="377"/>
                    <a:pt x="332" y="377"/>
                  </a:cubicBezTo>
                  <a:cubicBezTo>
                    <a:pt x="289" y="361"/>
                    <a:pt x="278" y="356"/>
                    <a:pt x="257" y="334"/>
                  </a:cubicBezTo>
                  <a:close/>
                  <a:moveTo>
                    <a:pt x="280" y="418"/>
                  </a:moveTo>
                  <a:cubicBezTo>
                    <a:pt x="162" y="418"/>
                    <a:pt x="162" y="418"/>
                    <a:pt x="162" y="418"/>
                  </a:cubicBezTo>
                  <a:cubicBezTo>
                    <a:pt x="162" y="390"/>
                    <a:pt x="162" y="390"/>
                    <a:pt x="162" y="390"/>
                  </a:cubicBezTo>
                  <a:cubicBezTo>
                    <a:pt x="280" y="390"/>
                    <a:pt x="280" y="390"/>
                    <a:pt x="280" y="390"/>
                  </a:cubicBezTo>
                  <a:lnTo>
                    <a:pt x="280" y="418"/>
                  </a:lnTo>
                  <a:close/>
                  <a:moveTo>
                    <a:pt x="213" y="79"/>
                  </a:moveTo>
                  <a:cubicBezTo>
                    <a:pt x="213" y="108"/>
                    <a:pt x="213" y="108"/>
                    <a:pt x="213" y="108"/>
                  </a:cubicBezTo>
                  <a:cubicBezTo>
                    <a:pt x="206" y="106"/>
                    <a:pt x="203" y="101"/>
                    <a:pt x="203" y="95"/>
                  </a:cubicBezTo>
                  <a:cubicBezTo>
                    <a:pt x="203" y="87"/>
                    <a:pt x="206" y="82"/>
                    <a:pt x="213" y="79"/>
                  </a:cubicBezTo>
                  <a:close/>
                  <a:moveTo>
                    <a:pt x="428" y="46"/>
                  </a:moveTo>
                  <a:cubicBezTo>
                    <a:pt x="418" y="28"/>
                    <a:pt x="397" y="17"/>
                    <a:pt x="368" y="14"/>
                  </a:cubicBezTo>
                  <a:cubicBezTo>
                    <a:pt x="368" y="5"/>
                    <a:pt x="369" y="0"/>
                    <a:pt x="36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5"/>
                    <a:pt x="74" y="14"/>
                  </a:cubicBezTo>
                  <a:cubicBezTo>
                    <a:pt x="45" y="17"/>
                    <a:pt x="24" y="28"/>
                    <a:pt x="14" y="46"/>
                  </a:cubicBezTo>
                  <a:cubicBezTo>
                    <a:pt x="0" y="70"/>
                    <a:pt x="5" y="104"/>
                    <a:pt x="30" y="148"/>
                  </a:cubicBezTo>
                  <a:cubicBezTo>
                    <a:pt x="54" y="189"/>
                    <a:pt x="96" y="206"/>
                    <a:pt x="136" y="211"/>
                  </a:cubicBezTo>
                  <a:cubicBezTo>
                    <a:pt x="160" y="241"/>
                    <a:pt x="180" y="269"/>
                    <a:pt x="185" y="310"/>
                  </a:cubicBezTo>
                  <a:cubicBezTo>
                    <a:pt x="221" y="310"/>
                    <a:pt x="221" y="310"/>
                    <a:pt x="221" y="310"/>
                  </a:cubicBezTo>
                  <a:cubicBezTo>
                    <a:pt x="257" y="310"/>
                    <a:pt x="257" y="310"/>
                    <a:pt x="257" y="310"/>
                  </a:cubicBezTo>
                  <a:cubicBezTo>
                    <a:pt x="262" y="269"/>
                    <a:pt x="282" y="241"/>
                    <a:pt x="306" y="211"/>
                  </a:cubicBezTo>
                  <a:cubicBezTo>
                    <a:pt x="346" y="206"/>
                    <a:pt x="388" y="189"/>
                    <a:pt x="412" y="148"/>
                  </a:cubicBezTo>
                  <a:cubicBezTo>
                    <a:pt x="437" y="104"/>
                    <a:pt x="442" y="70"/>
                    <a:pt x="428" y="46"/>
                  </a:cubicBezTo>
                  <a:close/>
                  <a:moveTo>
                    <a:pt x="51" y="136"/>
                  </a:moveTo>
                  <a:cubicBezTo>
                    <a:pt x="31" y="101"/>
                    <a:pt x="25" y="74"/>
                    <a:pt x="35" y="58"/>
                  </a:cubicBezTo>
                  <a:cubicBezTo>
                    <a:pt x="42" y="45"/>
                    <a:pt x="59" y="40"/>
                    <a:pt x="77" y="38"/>
                  </a:cubicBezTo>
                  <a:cubicBezTo>
                    <a:pt x="82" y="82"/>
                    <a:pt x="93" y="153"/>
                    <a:pt x="111" y="179"/>
                  </a:cubicBezTo>
                  <a:cubicBezTo>
                    <a:pt x="112" y="180"/>
                    <a:pt x="113" y="181"/>
                    <a:pt x="114" y="182"/>
                  </a:cubicBezTo>
                  <a:cubicBezTo>
                    <a:pt x="89" y="175"/>
                    <a:pt x="65" y="161"/>
                    <a:pt x="51" y="136"/>
                  </a:cubicBezTo>
                  <a:close/>
                  <a:moveTo>
                    <a:pt x="253" y="176"/>
                  </a:moveTo>
                  <a:cubicBezTo>
                    <a:pt x="247" y="183"/>
                    <a:pt x="238" y="188"/>
                    <a:pt x="227" y="190"/>
                  </a:cubicBezTo>
                  <a:cubicBezTo>
                    <a:pt x="227" y="204"/>
                    <a:pt x="227" y="204"/>
                    <a:pt x="227" y="204"/>
                  </a:cubicBezTo>
                  <a:cubicBezTo>
                    <a:pt x="227" y="205"/>
                    <a:pt x="227" y="206"/>
                    <a:pt x="227" y="206"/>
                  </a:cubicBezTo>
                  <a:cubicBezTo>
                    <a:pt x="226" y="207"/>
                    <a:pt x="226" y="207"/>
                    <a:pt x="226" y="207"/>
                  </a:cubicBezTo>
                  <a:cubicBezTo>
                    <a:pt x="225" y="208"/>
                    <a:pt x="224" y="208"/>
                    <a:pt x="223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8"/>
                    <a:pt x="215" y="208"/>
                    <a:pt x="215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3" y="206"/>
                    <a:pt x="213" y="205"/>
                    <a:pt x="213" y="204"/>
                  </a:cubicBezTo>
                  <a:cubicBezTo>
                    <a:pt x="213" y="191"/>
                    <a:pt x="213" y="191"/>
                    <a:pt x="213" y="191"/>
                  </a:cubicBezTo>
                  <a:cubicBezTo>
                    <a:pt x="202" y="190"/>
                    <a:pt x="192" y="188"/>
                    <a:pt x="182" y="184"/>
                  </a:cubicBezTo>
                  <a:cubicBezTo>
                    <a:pt x="181" y="183"/>
                    <a:pt x="180" y="183"/>
                    <a:pt x="180" y="182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9" y="180"/>
                    <a:pt x="179" y="180"/>
                    <a:pt x="179" y="179"/>
                  </a:cubicBezTo>
                  <a:cubicBezTo>
                    <a:pt x="180" y="172"/>
                    <a:pt x="181" y="164"/>
                    <a:pt x="181" y="153"/>
                  </a:cubicBezTo>
                  <a:cubicBezTo>
                    <a:pt x="181" y="152"/>
                    <a:pt x="181" y="151"/>
                    <a:pt x="182" y="151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4" y="149"/>
                    <a:pt x="184" y="149"/>
                    <a:pt x="185" y="149"/>
                  </a:cubicBezTo>
                  <a:cubicBezTo>
                    <a:pt x="190" y="149"/>
                    <a:pt x="190" y="149"/>
                    <a:pt x="190" y="149"/>
                  </a:cubicBezTo>
                  <a:cubicBezTo>
                    <a:pt x="191" y="149"/>
                    <a:pt x="192" y="149"/>
                    <a:pt x="192" y="150"/>
                  </a:cubicBezTo>
                  <a:cubicBezTo>
                    <a:pt x="193" y="151"/>
                    <a:pt x="193" y="151"/>
                    <a:pt x="193" y="151"/>
                  </a:cubicBezTo>
                  <a:cubicBezTo>
                    <a:pt x="194" y="151"/>
                    <a:pt x="194" y="152"/>
                    <a:pt x="194" y="153"/>
                  </a:cubicBezTo>
                  <a:cubicBezTo>
                    <a:pt x="194" y="159"/>
                    <a:pt x="194" y="159"/>
                    <a:pt x="194" y="159"/>
                  </a:cubicBezTo>
                  <a:cubicBezTo>
                    <a:pt x="194" y="162"/>
                    <a:pt x="195" y="164"/>
                    <a:pt x="195" y="166"/>
                  </a:cubicBezTo>
                  <a:cubicBezTo>
                    <a:pt x="199" y="171"/>
                    <a:pt x="205" y="174"/>
                    <a:pt x="213" y="175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02" y="136"/>
                    <a:pt x="194" y="132"/>
                    <a:pt x="189" y="128"/>
                  </a:cubicBezTo>
                  <a:cubicBezTo>
                    <a:pt x="182" y="122"/>
                    <a:pt x="178" y="113"/>
                    <a:pt x="178" y="103"/>
                  </a:cubicBezTo>
                  <a:cubicBezTo>
                    <a:pt x="178" y="88"/>
                    <a:pt x="184" y="76"/>
                    <a:pt x="196" y="69"/>
                  </a:cubicBezTo>
                  <a:cubicBezTo>
                    <a:pt x="201" y="66"/>
                    <a:pt x="207" y="64"/>
                    <a:pt x="213" y="63"/>
                  </a:cubicBezTo>
                  <a:cubicBezTo>
                    <a:pt x="213" y="57"/>
                    <a:pt x="213" y="57"/>
                    <a:pt x="213" y="57"/>
                  </a:cubicBezTo>
                  <a:cubicBezTo>
                    <a:pt x="213" y="56"/>
                    <a:pt x="213" y="55"/>
                    <a:pt x="214" y="54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2"/>
                    <a:pt x="217" y="52"/>
                  </a:cubicBezTo>
                  <a:cubicBezTo>
                    <a:pt x="223" y="52"/>
                    <a:pt x="223" y="52"/>
                    <a:pt x="223" y="52"/>
                  </a:cubicBezTo>
                  <a:cubicBezTo>
                    <a:pt x="224" y="52"/>
                    <a:pt x="225" y="53"/>
                    <a:pt x="225" y="53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7" y="55"/>
                    <a:pt x="227" y="56"/>
                    <a:pt x="227" y="56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38" y="63"/>
                    <a:pt x="247" y="65"/>
                    <a:pt x="254" y="68"/>
                  </a:cubicBezTo>
                  <a:cubicBezTo>
                    <a:pt x="255" y="69"/>
                    <a:pt x="256" y="69"/>
                    <a:pt x="256" y="70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7" y="72"/>
                    <a:pt x="257" y="72"/>
                    <a:pt x="257" y="73"/>
                  </a:cubicBezTo>
                  <a:cubicBezTo>
                    <a:pt x="256" y="76"/>
                    <a:pt x="255" y="82"/>
                    <a:pt x="255" y="89"/>
                  </a:cubicBezTo>
                  <a:cubicBezTo>
                    <a:pt x="255" y="97"/>
                    <a:pt x="255" y="97"/>
                    <a:pt x="255" y="97"/>
                  </a:cubicBezTo>
                  <a:cubicBezTo>
                    <a:pt x="255" y="97"/>
                    <a:pt x="254" y="98"/>
                    <a:pt x="254" y="99"/>
                  </a:cubicBezTo>
                  <a:cubicBezTo>
                    <a:pt x="253" y="100"/>
                    <a:pt x="253" y="100"/>
                    <a:pt x="253" y="100"/>
                  </a:cubicBezTo>
                  <a:cubicBezTo>
                    <a:pt x="252" y="100"/>
                    <a:pt x="251" y="100"/>
                    <a:pt x="251" y="100"/>
                  </a:cubicBezTo>
                  <a:cubicBezTo>
                    <a:pt x="245" y="100"/>
                    <a:pt x="245" y="100"/>
                    <a:pt x="245" y="100"/>
                  </a:cubicBezTo>
                  <a:cubicBezTo>
                    <a:pt x="245" y="100"/>
                    <a:pt x="244" y="100"/>
                    <a:pt x="243" y="100"/>
                  </a:cubicBezTo>
                  <a:cubicBezTo>
                    <a:pt x="242" y="99"/>
                    <a:pt x="242" y="99"/>
                    <a:pt x="242" y="99"/>
                  </a:cubicBezTo>
                  <a:cubicBezTo>
                    <a:pt x="242" y="98"/>
                    <a:pt x="241" y="97"/>
                    <a:pt x="241" y="97"/>
                  </a:cubicBezTo>
                  <a:cubicBezTo>
                    <a:pt x="241" y="94"/>
                    <a:pt x="241" y="91"/>
                    <a:pt x="241" y="90"/>
                  </a:cubicBezTo>
                  <a:cubicBezTo>
                    <a:pt x="241" y="87"/>
                    <a:pt x="241" y="85"/>
                    <a:pt x="241" y="85"/>
                  </a:cubicBezTo>
                  <a:cubicBezTo>
                    <a:pt x="238" y="81"/>
                    <a:pt x="233" y="79"/>
                    <a:pt x="227" y="78"/>
                  </a:cubicBezTo>
                  <a:cubicBezTo>
                    <a:pt x="227" y="111"/>
                    <a:pt x="227" y="111"/>
                    <a:pt x="227" y="111"/>
                  </a:cubicBezTo>
                  <a:cubicBezTo>
                    <a:pt x="238" y="112"/>
                    <a:pt x="246" y="115"/>
                    <a:pt x="252" y="119"/>
                  </a:cubicBezTo>
                  <a:cubicBezTo>
                    <a:pt x="260" y="125"/>
                    <a:pt x="264" y="134"/>
                    <a:pt x="264" y="146"/>
                  </a:cubicBezTo>
                  <a:cubicBezTo>
                    <a:pt x="264" y="158"/>
                    <a:pt x="260" y="168"/>
                    <a:pt x="253" y="176"/>
                  </a:cubicBezTo>
                  <a:close/>
                  <a:moveTo>
                    <a:pt x="391" y="136"/>
                  </a:moveTo>
                  <a:cubicBezTo>
                    <a:pt x="377" y="161"/>
                    <a:pt x="353" y="175"/>
                    <a:pt x="328" y="182"/>
                  </a:cubicBezTo>
                  <a:cubicBezTo>
                    <a:pt x="329" y="181"/>
                    <a:pt x="330" y="180"/>
                    <a:pt x="331" y="179"/>
                  </a:cubicBezTo>
                  <a:cubicBezTo>
                    <a:pt x="349" y="153"/>
                    <a:pt x="360" y="82"/>
                    <a:pt x="365" y="38"/>
                  </a:cubicBezTo>
                  <a:cubicBezTo>
                    <a:pt x="383" y="40"/>
                    <a:pt x="400" y="45"/>
                    <a:pt x="407" y="58"/>
                  </a:cubicBezTo>
                  <a:cubicBezTo>
                    <a:pt x="417" y="74"/>
                    <a:pt x="411" y="101"/>
                    <a:pt x="391" y="136"/>
                  </a:cubicBezTo>
                  <a:close/>
                  <a:moveTo>
                    <a:pt x="244" y="155"/>
                  </a:moveTo>
                  <a:cubicBezTo>
                    <a:pt x="244" y="160"/>
                    <a:pt x="242" y="164"/>
                    <a:pt x="240" y="168"/>
                  </a:cubicBezTo>
                  <a:cubicBezTo>
                    <a:pt x="238" y="170"/>
                    <a:pt x="236" y="172"/>
                    <a:pt x="233" y="173"/>
                  </a:cubicBezTo>
                  <a:cubicBezTo>
                    <a:pt x="233" y="141"/>
                    <a:pt x="233" y="141"/>
                    <a:pt x="233" y="141"/>
                  </a:cubicBezTo>
                  <a:cubicBezTo>
                    <a:pt x="240" y="143"/>
                    <a:pt x="244" y="148"/>
                    <a:pt x="244" y="155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8557318" y="3046567"/>
              <a:ext cx="1261160" cy="30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1807575" y="3824003"/>
            <a:ext cx="241462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4911207" y="3824003"/>
            <a:ext cx="243332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8033532" y="3824003"/>
            <a:ext cx="233773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37722" y="1394785"/>
            <a:ext cx="2114967" cy="374083"/>
            <a:chOff x="5038378" y="1394460"/>
            <a:chExt cx="2115242" cy="373996"/>
          </a:xfrm>
        </p:grpSpPr>
        <p:sp>
          <p:nvSpPr>
            <p:cNvPr id="36" name="TextBox 26"/>
            <p:cNvSpPr txBox="1">
              <a:spLocks noChangeArrowheads="1"/>
            </p:cNvSpPr>
            <p:nvPr/>
          </p:nvSpPr>
          <p:spPr bwMode="auto">
            <a:xfrm>
              <a:off x="5309538" y="1427871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038378" y="1394460"/>
              <a:ext cx="2115242" cy="373996"/>
              <a:chOff x="5038378" y="1394460"/>
              <a:chExt cx="2115242" cy="373996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5038378" y="1394460"/>
                <a:ext cx="2115241" cy="373996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6781800" y="1394460"/>
                <a:ext cx="371820" cy="37399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762"/>
              <p:cNvSpPr>
                <a:spLocks noEditPoints="1"/>
              </p:cNvSpPr>
              <p:nvPr/>
            </p:nvSpPr>
            <p:spPr bwMode="auto">
              <a:xfrm rot="15647863">
                <a:off x="6842398" y="1478342"/>
                <a:ext cx="265416" cy="221871"/>
              </a:xfrm>
              <a:custGeom>
                <a:avLst/>
                <a:gdLst>
                  <a:gd name="T0" fmla="*/ 62 w 80"/>
                  <a:gd name="T1" fmla="*/ 1 h 67"/>
                  <a:gd name="T2" fmla="*/ 57 w 80"/>
                  <a:gd name="T3" fmla="*/ 0 h 67"/>
                  <a:gd name="T4" fmla="*/ 34 w 80"/>
                  <a:gd name="T5" fmla="*/ 18 h 67"/>
                  <a:gd name="T6" fmla="*/ 34 w 80"/>
                  <a:gd name="T7" fmla="*/ 24 h 67"/>
                  <a:gd name="T8" fmla="*/ 34 w 80"/>
                  <a:gd name="T9" fmla="*/ 30 h 67"/>
                  <a:gd name="T10" fmla="*/ 4 w 80"/>
                  <a:gd name="T11" fmla="*/ 52 h 67"/>
                  <a:gd name="T12" fmla="*/ 0 w 80"/>
                  <a:gd name="T13" fmla="*/ 58 h 67"/>
                  <a:gd name="T14" fmla="*/ 2 w 80"/>
                  <a:gd name="T15" fmla="*/ 62 h 67"/>
                  <a:gd name="T16" fmla="*/ 3 w 80"/>
                  <a:gd name="T17" fmla="*/ 63 h 67"/>
                  <a:gd name="T18" fmla="*/ 9 w 80"/>
                  <a:gd name="T19" fmla="*/ 67 h 67"/>
                  <a:gd name="T20" fmla="*/ 9 w 80"/>
                  <a:gd name="T21" fmla="*/ 67 h 67"/>
                  <a:gd name="T22" fmla="*/ 13 w 80"/>
                  <a:gd name="T23" fmla="*/ 65 h 67"/>
                  <a:gd name="T24" fmla="*/ 13 w 80"/>
                  <a:gd name="T25" fmla="*/ 65 h 67"/>
                  <a:gd name="T26" fmla="*/ 44 w 80"/>
                  <a:gd name="T27" fmla="*/ 43 h 67"/>
                  <a:gd name="T28" fmla="*/ 52 w 80"/>
                  <a:gd name="T29" fmla="*/ 47 h 67"/>
                  <a:gd name="T30" fmla="*/ 57 w 80"/>
                  <a:gd name="T31" fmla="*/ 47 h 67"/>
                  <a:gd name="T32" fmla="*/ 57 w 80"/>
                  <a:gd name="T33" fmla="*/ 47 h 67"/>
                  <a:gd name="T34" fmla="*/ 80 w 80"/>
                  <a:gd name="T35" fmla="*/ 29 h 67"/>
                  <a:gd name="T36" fmla="*/ 80 w 80"/>
                  <a:gd name="T37" fmla="*/ 29 h 67"/>
                  <a:gd name="T38" fmla="*/ 80 w 80"/>
                  <a:gd name="T39" fmla="*/ 24 h 67"/>
                  <a:gd name="T40" fmla="*/ 62 w 80"/>
                  <a:gd name="T41" fmla="*/ 1 h 67"/>
                  <a:gd name="T42" fmla="*/ 25 w 80"/>
                  <a:gd name="T43" fmla="*/ 53 h 67"/>
                  <a:gd name="T44" fmla="*/ 13 w 80"/>
                  <a:gd name="T45" fmla="*/ 61 h 67"/>
                  <a:gd name="T46" fmla="*/ 7 w 80"/>
                  <a:gd name="T47" fmla="*/ 60 h 67"/>
                  <a:gd name="T48" fmla="*/ 8 w 80"/>
                  <a:gd name="T49" fmla="*/ 54 h 67"/>
                  <a:gd name="T50" fmla="*/ 20 w 80"/>
                  <a:gd name="T51" fmla="*/ 46 h 67"/>
                  <a:gd name="T52" fmla="*/ 26 w 80"/>
                  <a:gd name="T53" fmla="*/ 47 h 67"/>
                  <a:gd name="T54" fmla="*/ 25 w 80"/>
                  <a:gd name="T55" fmla="*/ 53 h 67"/>
                  <a:gd name="T56" fmla="*/ 57 w 80"/>
                  <a:gd name="T57" fmla="*/ 38 h 67"/>
                  <a:gd name="T58" fmla="*/ 43 w 80"/>
                  <a:gd name="T59" fmla="*/ 23 h 67"/>
                  <a:gd name="T60" fmla="*/ 57 w 80"/>
                  <a:gd name="T61" fmla="*/ 9 h 67"/>
                  <a:gd name="T62" fmla="*/ 72 w 80"/>
                  <a:gd name="T63" fmla="*/ 23 h 67"/>
                  <a:gd name="T64" fmla="*/ 57 w 80"/>
                  <a:gd name="T6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" h="67">
                    <a:moveTo>
                      <a:pt x="62" y="1"/>
                    </a:moveTo>
                    <a:cubicBezTo>
                      <a:pt x="61" y="1"/>
                      <a:pt x="59" y="0"/>
                      <a:pt x="57" y="0"/>
                    </a:cubicBezTo>
                    <a:cubicBezTo>
                      <a:pt x="46" y="0"/>
                      <a:pt x="37" y="8"/>
                      <a:pt x="34" y="18"/>
                    </a:cubicBezTo>
                    <a:cubicBezTo>
                      <a:pt x="34" y="20"/>
                      <a:pt x="34" y="22"/>
                      <a:pt x="34" y="24"/>
                    </a:cubicBezTo>
                    <a:cubicBezTo>
                      <a:pt x="34" y="26"/>
                      <a:pt x="34" y="28"/>
                      <a:pt x="34" y="3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2" y="53"/>
                      <a:pt x="0" y="55"/>
                      <a:pt x="0" y="58"/>
                    </a:cubicBezTo>
                    <a:cubicBezTo>
                      <a:pt x="0" y="59"/>
                      <a:pt x="1" y="61"/>
                      <a:pt x="2" y="6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4" y="66"/>
                      <a:pt x="6" y="67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6"/>
                      <a:pt x="13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6" y="45"/>
                      <a:pt x="49" y="46"/>
                      <a:pt x="52" y="47"/>
                    </a:cubicBezTo>
                    <a:cubicBezTo>
                      <a:pt x="53" y="47"/>
                      <a:pt x="55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68" y="47"/>
                      <a:pt x="77" y="40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7"/>
                      <a:pt x="80" y="26"/>
                      <a:pt x="80" y="24"/>
                    </a:cubicBezTo>
                    <a:cubicBezTo>
                      <a:pt x="80" y="13"/>
                      <a:pt x="73" y="4"/>
                      <a:pt x="62" y="1"/>
                    </a:cubicBezTo>
                    <a:close/>
                    <a:moveTo>
                      <a:pt x="25" y="53"/>
                    </a:moveTo>
                    <a:cubicBezTo>
                      <a:pt x="13" y="61"/>
                      <a:pt x="13" y="61"/>
                      <a:pt x="13" y="61"/>
                    </a:cubicBezTo>
                    <a:cubicBezTo>
                      <a:pt x="11" y="62"/>
                      <a:pt x="8" y="61"/>
                      <a:pt x="7" y="60"/>
                    </a:cubicBezTo>
                    <a:cubicBezTo>
                      <a:pt x="6" y="58"/>
                      <a:pt x="6" y="55"/>
                      <a:pt x="8" y="54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2" y="45"/>
                      <a:pt x="25" y="45"/>
                      <a:pt x="26" y="47"/>
                    </a:cubicBezTo>
                    <a:cubicBezTo>
                      <a:pt x="27" y="49"/>
                      <a:pt x="26" y="51"/>
                      <a:pt x="25" y="53"/>
                    </a:cubicBezTo>
                    <a:close/>
                    <a:moveTo>
                      <a:pt x="57" y="38"/>
                    </a:moveTo>
                    <a:cubicBezTo>
                      <a:pt x="49" y="38"/>
                      <a:pt x="43" y="31"/>
                      <a:pt x="43" y="23"/>
                    </a:cubicBezTo>
                    <a:cubicBezTo>
                      <a:pt x="43" y="15"/>
                      <a:pt x="49" y="9"/>
                      <a:pt x="57" y="9"/>
                    </a:cubicBezTo>
                    <a:cubicBezTo>
                      <a:pt x="65" y="9"/>
                      <a:pt x="72" y="15"/>
                      <a:pt x="72" y="23"/>
                    </a:cubicBezTo>
                    <a:cubicBezTo>
                      <a:pt x="72" y="31"/>
                      <a:pt x="65" y="38"/>
                      <a:pt x="57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982803" y="1394785"/>
            <a:ext cx="2114967" cy="374083"/>
            <a:chOff x="1983059" y="1394460"/>
            <a:chExt cx="2115242" cy="373996"/>
          </a:xfrm>
        </p:grpSpPr>
        <p:sp>
          <p:nvSpPr>
            <p:cNvPr id="35" name="TextBox 26"/>
            <p:cNvSpPr txBox="1">
              <a:spLocks noChangeArrowheads="1"/>
            </p:cNvSpPr>
            <p:nvPr/>
          </p:nvSpPr>
          <p:spPr bwMode="auto">
            <a:xfrm>
              <a:off x="2235929" y="1427871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983059" y="1394460"/>
              <a:ext cx="2115242" cy="373996"/>
              <a:chOff x="5038378" y="1394460"/>
              <a:chExt cx="2115242" cy="373996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5038378" y="1394460"/>
                <a:ext cx="2115241" cy="373996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6781800" y="1394460"/>
                <a:ext cx="371820" cy="37399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762"/>
              <p:cNvSpPr>
                <a:spLocks noEditPoints="1"/>
              </p:cNvSpPr>
              <p:nvPr/>
            </p:nvSpPr>
            <p:spPr bwMode="auto">
              <a:xfrm rot="15647863">
                <a:off x="6842398" y="1478342"/>
                <a:ext cx="265416" cy="221871"/>
              </a:xfrm>
              <a:custGeom>
                <a:avLst/>
                <a:gdLst>
                  <a:gd name="T0" fmla="*/ 62 w 80"/>
                  <a:gd name="T1" fmla="*/ 1 h 67"/>
                  <a:gd name="T2" fmla="*/ 57 w 80"/>
                  <a:gd name="T3" fmla="*/ 0 h 67"/>
                  <a:gd name="T4" fmla="*/ 34 w 80"/>
                  <a:gd name="T5" fmla="*/ 18 h 67"/>
                  <a:gd name="T6" fmla="*/ 34 w 80"/>
                  <a:gd name="T7" fmla="*/ 24 h 67"/>
                  <a:gd name="T8" fmla="*/ 34 w 80"/>
                  <a:gd name="T9" fmla="*/ 30 h 67"/>
                  <a:gd name="T10" fmla="*/ 4 w 80"/>
                  <a:gd name="T11" fmla="*/ 52 h 67"/>
                  <a:gd name="T12" fmla="*/ 0 w 80"/>
                  <a:gd name="T13" fmla="*/ 58 h 67"/>
                  <a:gd name="T14" fmla="*/ 2 w 80"/>
                  <a:gd name="T15" fmla="*/ 62 h 67"/>
                  <a:gd name="T16" fmla="*/ 3 w 80"/>
                  <a:gd name="T17" fmla="*/ 63 h 67"/>
                  <a:gd name="T18" fmla="*/ 9 w 80"/>
                  <a:gd name="T19" fmla="*/ 67 h 67"/>
                  <a:gd name="T20" fmla="*/ 9 w 80"/>
                  <a:gd name="T21" fmla="*/ 67 h 67"/>
                  <a:gd name="T22" fmla="*/ 13 w 80"/>
                  <a:gd name="T23" fmla="*/ 65 h 67"/>
                  <a:gd name="T24" fmla="*/ 13 w 80"/>
                  <a:gd name="T25" fmla="*/ 65 h 67"/>
                  <a:gd name="T26" fmla="*/ 44 w 80"/>
                  <a:gd name="T27" fmla="*/ 43 h 67"/>
                  <a:gd name="T28" fmla="*/ 52 w 80"/>
                  <a:gd name="T29" fmla="*/ 47 h 67"/>
                  <a:gd name="T30" fmla="*/ 57 w 80"/>
                  <a:gd name="T31" fmla="*/ 47 h 67"/>
                  <a:gd name="T32" fmla="*/ 57 w 80"/>
                  <a:gd name="T33" fmla="*/ 47 h 67"/>
                  <a:gd name="T34" fmla="*/ 80 w 80"/>
                  <a:gd name="T35" fmla="*/ 29 h 67"/>
                  <a:gd name="T36" fmla="*/ 80 w 80"/>
                  <a:gd name="T37" fmla="*/ 29 h 67"/>
                  <a:gd name="T38" fmla="*/ 80 w 80"/>
                  <a:gd name="T39" fmla="*/ 24 h 67"/>
                  <a:gd name="T40" fmla="*/ 62 w 80"/>
                  <a:gd name="T41" fmla="*/ 1 h 67"/>
                  <a:gd name="T42" fmla="*/ 25 w 80"/>
                  <a:gd name="T43" fmla="*/ 53 h 67"/>
                  <a:gd name="T44" fmla="*/ 13 w 80"/>
                  <a:gd name="T45" fmla="*/ 61 h 67"/>
                  <a:gd name="T46" fmla="*/ 7 w 80"/>
                  <a:gd name="T47" fmla="*/ 60 h 67"/>
                  <a:gd name="T48" fmla="*/ 8 w 80"/>
                  <a:gd name="T49" fmla="*/ 54 h 67"/>
                  <a:gd name="T50" fmla="*/ 20 w 80"/>
                  <a:gd name="T51" fmla="*/ 46 h 67"/>
                  <a:gd name="T52" fmla="*/ 26 w 80"/>
                  <a:gd name="T53" fmla="*/ 47 h 67"/>
                  <a:gd name="T54" fmla="*/ 25 w 80"/>
                  <a:gd name="T55" fmla="*/ 53 h 67"/>
                  <a:gd name="T56" fmla="*/ 57 w 80"/>
                  <a:gd name="T57" fmla="*/ 38 h 67"/>
                  <a:gd name="T58" fmla="*/ 43 w 80"/>
                  <a:gd name="T59" fmla="*/ 23 h 67"/>
                  <a:gd name="T60" fmla="*/ 57 w 80"/>
                  <a:gd name="T61" fmla="*/ 9 h 67"/>
                  <a:gd name="T62" fmla="*/ 72 w 80"/>
                  <a:gd name="T63" fmla="*/ 23 h 67"/>
                  <a:gd name="T64" fmla="*/ 57 w 80"/>
                  <a:gd name="T6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" h="67">
                    <a:moveTo>
                      <a:pt x="62" y="1"/>
                    </a:moveTo>
                    <a:cubicBezTo>
                      <a:pt x="61" y="1"/>
                      <a:pt x="59" y="0"/>
                      <a:pt x="57" y="0"/>
                    </a:cubicBezTo>
                    <a:cubicBezTo>
                      <a:pt x="46" y="0"/>
                      <a:pt x="37" y="8"/>
                      <a:pt x="34" y="18"/>
                    </a:cubicBezTo>
                    <a:cubicBezTo>
                      <a:pt x="34" y="20"/>
                      <a:pt x="34" y="22"/>
                      <a:pt x="34" y="24"/>
                    </a:cubicBezTo>
                    <a:cubicBezTo>
                      <a:pt x="34" y="26"/>
                      <a:pt x="34" y="28"/>
                      <a:pt x="34" y="3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2" y="53"/>
                      <a:pt x="0" y="55"/>
                      <a:pt x="0" y="58"/>
                    </a:cubicBezTo>
                    <a:cubicBezTo>
                      <a:pt x="0" y="59"/>
                      <a:pt x="1" y="61"/>
                      <a:pt x="2" y="6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4" y="66"/>
                      <a:pt x="6" y="67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6"/>
                      <a:pt x="13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6" y="45"/>
                      <a:pt x="49" y="46"/>
                      <a:pt x="52" y="47"/>
                    </a:cubicBezTo>
                    <a:cubicBezTo>
                      <a:pt x="53" y="47"/>
                      <a:pt x="55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68" y="47"/>
                      <a:pt x="77" y="40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7"/>
                      <a:pt x="80" y="26"/>
                      <a:pt x="80" y="24"/>
                    </a:cubicBezTo>
                    <a:cubicBezTo>
                      <a:pt x="80" y="13"/>
                      <a:pt x="73" y="4"/>
                      <a:pt x="62" y="1"/>
                    </a:cubicBezTo>
                    <a:close/>
                    <a:moveTo>
                      <a:pt x="25" y="53"/>
                    </a:moveTo>
                    <a:cubicBezTo>
                      <a:pt x="13" y="61"/>
                      <a:pt x="13" y="61"/>
                      <a:pt x="13" y="61"/>
                    </a:cubicBezTo>
                    <a:cubicBezTo>
                      <a:pt x="11" y="62"/>
                      <a:pt x="8" y="61"/>
                      <a:pt x="7" y="60"/>
                    </a:cubicBezTo>
                    <a:cubicBezTo>
                      <a:pt x="6" y="58"/>
                      <a:pt x="6" y="55"/>
                      <a:pt x="8" y="54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2" y="45"/>
                      <a:pt x="25" y="45"/>
                      <a:pt x="26" y="47"/>
                    </a:cubicBezTo>
                    <a:cubicBezTo>
                      <a:pt x="27" y="49"/>
                      <a:pt x="26" y="51"/>
                      <a:pt x="25" y="53"/>
                    </a:cubicBezTo>
                    <a:close/>
                    <a:moveTo>
                      <a:pt x="57" y="38"/>
                    </a:moveTo>
                    <a:cubicBezTo>
                      <a:pt x="49" y="38"/>
                      <a:pt x="43" y="31"/>
                      <a:pt x="43" y="23"/>
                    </a:cubicBezTo>
                    <a:cubicBezTo>
                      <a:pt x="43" y="15"/>
                      <a:pt x="49" y="9"/>
                      <a:pt x="57" y="9"/>
                    </a:cubicBezTo>
                    <a:cubicBezTo>
                      <a:pt x="65" y="9"/>
                      <a:pt x="72" y="15"/>
                      <a:pt x="72" y="23"/>
                    </a:cubicBezTo>
                    <a:cubicBezTo>
                      <a:pt x="72" y="31"/>
                      <a:pt x="65" y="38"/>
                      <a:pt x="57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8120249" y="1394785"/>
            <a:ext cx="2114967" cy="374083"/>
            <a:chOff x="8121304" y="1394460"/>
            <a:chExt cx="2115242" cy="373996"/>
          </a:xfrm>
        </p:grpSpPr>
        <p:sp>
          <p:nvSpPr>
            <p:cNvPr id="37" name="TextBox 26"/>
            <p:cNvSpPr txBox="1">
              <a:spLocks noChangeArrowheads="1"/>
            </p:cNvSpPr>
            <p:nvPr/>
          </p:nvSpPr>
          <p:spPr bwMode="auto">
            <a:xfrm>
              <a:off x="8383147" y="1427871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8121304" y="1394460"/>
              <a:ext cx="2115242" cy="373996"/>
              <a:chOff x="5038378" y="1394460"/>
              <a:chExt cx="2115242" cy="373996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5038378" y="1394460"/>
                <a:ext cx="2115241" cy="373996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6781800" y="1394460"/>
                <a:ext cx="371820" cy="37399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762"/>
              <p:cNvSpPr>
                <a:spLocks noEditPoints="1"/>
              </p:cNvSpPr>
              <p:nvPr/>
            </p:nvSpPr>
            <p:spPr bwMode="auto">
              <a:xfrm rot="15647863">
                <a:off x="6842398" y="1478342"/>
                <a:ext cx="265416" cy="221871"/>
              </a:xfrm>
              <a:custGeom>
                <a:avLst/>
                <a:gdLst>
                  <a:gd name="T0" fmla="*/ 62 w 80"/>
                  <a:gd name="T1" fmla="*/ 1 h 67"/>
                  <a:gd name="T2" fmla="*/ 57 w 80"/>
                  <a:gd name="T3" fmla="*/ 0 h 67"/>
                  <a:gd name="T4" fmla="*/ 34 w 80"/>
                  <a:gd name="T5" fmla="*/ 18 h 67"/>
                  <a:gd name="T6" fmla="*/ 34 w 80"/>
                  <a:gd name="T7" fmla="*/ 24 h 67"/>
                  <a:gd name="T8" fmla="*/ 34 w 80"/>
                  <a:gd name="T9" fmla="*/ 30 h 67"/>
                  <a:gd name="T10" fmla="*/ 4 w 80"/>
                  <a:gd name="T11" fmla="*/ 52 h 67"/>
                  <a:gd name="T12" fmla="*/ 0 w 80"/>
                  <a:gd name="T13" fmla="*/ 58 h 67"/>
                  <a:gd name="T14" fmla="*/ 2 w 80"/>
                  <a:gd name="T15" fmla="*/ 62 h 67"/>
                  <a:gd name="T16" fmla="*/ 3 w 80"/>
                  <a:gd name="T17" fmla="*/ 63 h 67"/>
                  <a:gd name="T18" fmla="*/ 9 w 80"/>
                  <a:gd name="T19" fmla="*/ 67 h 67"/>
                  <a:gd name="T20" fmla="*/ 9 w 80"/>
                  <a:gd name="T21" fmla="*/ 67 h 67"/>
                  <a:gd name="T22" fmla="*/ 13 w 80"/>
                  <a:gd name="T23" fmla="*/ 65 h 67"/>
                  <a:gd name="T24" fmla="*/ 13 w 80"/>
                  <a:gd name="T25" fmla="*/ 65 h 67"/>
                  <a:gd name="T26" fmla="*/ 44 w 80"/>
                  <a:gd name="T27" fmla="*/ 43 h 67"/>
                  <a:gd name="T28" fmla="*/ 52 w 80"/>
                  <a:gd name="T29" fmla="*/ 47 h 67"/>
                  <a:gd name="T30" fmla="*/ 57 w 80"/>
                  <a:gd name="T31" fmla="*/ 47 h 67"/>
                  <a:gd name="T32" fmla="*/ 57 w 80"/>
                  <a:gd name="T33" fmla="*/ 47 h 67"/>
                  <a:gd name="T34" fmla="*/ 80 w 80"/>
                  <a:gd name="T35" fmla="*/ 29 h 67"/>
                  <a:gd name="T36" fmla="*/ 80 w 80"/>
                  <a:gd name="T37" fmla="*/ 29 h 67"/>
                  <a:gd name="T38" fmla="*/ 80 w 80"/>
                  <a:gd name="T39" fmla="*/ 24 h 67"/>
                  <a:gd name="T40" fmla="*/ 62 w 80"/>
                  <a:gd name="T41" fmla="*/ 1 h 67"/>
                  <a:gd name="T42" fmla="*/ 25 w 80"/>
                  <a:gd name="T43" fmla="*/ 53 h 67"/>
                  <a:gd name="T44" fmla="*/ 13 w 80"/>
                  <a:gd name="T45" fmla="*/ 61 h 67"/>
                  <a:gd name="T46" fmla="*/ 7 w 80"/>
                  <a:gd name="T47" fmla="*/ 60 h 67"/>
                  <a:gd name="T48" fmla="*/ 8 w 80"/>
                  <a:gd name="T49" fmla="*/ 54 h 67"/>
                  <a:gd name="T50" fmla="*/ 20 w 80"/>
                  <a:gd name="T51" fmla="*/ 46 h 67"/>
                  <a:gd name="T52" fmla="*/ 26 w 80"/>
                  <a:gd name="T53" fmla="*/ 47 h 67"/>
                  <a:gd name="T54" fmla="*/ 25 w 80"/>
                  <a:gd name="T55" fmla="*/ 53 h 67"/>
                  <a:gd name="T56" fmla="*/ 57 w 80"/>
                  <a:gd name="T57" fmla="*/ 38 h 67"/>
                  <a:gd name="T58" fmla="*/ 43 w 80"/>
                  <a:gd name="T59" fmla="*/ 23 h 67"/>
                  <a:gd name="T60" fmla="*/ 57 w 80"/>
                  <a:gd name="T61" fmla="*/ 9 h 67"/>
                  <a:gd name="T62" fmla="*/ 72 w 80"/>
                  <a:gd name="T63" fmla="*/ 23 h 67"/>
                  <a:gd name="T64" fmla="*/ 57 w 80"/>
                  <a:gd name="T6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" h="67">
                    <a:moveTo>
                      <a:pt x="62" y="1"/>
                    </a:moveTo>
                    <a:cubicBezTo>
                      <a:pt x="61" y="1"/>
                      <a:pt x="59" y="0"/>
                      <a:pt x="57" y="0"/>
                    </a:cubicBezTo>
                    <a:cubicBezTo>
                      <a:pt x="46" y="0"/>
                      <a:pt x="37" y="8"/>
                      <a:pt x="34" y="18"/>
                    </a:cubicBezTo>
                    <a:cubicBezTo>
                      <a:pt x="34" y="20"/>
                      <a:pt x="34" y="22"/>
                      <a:pt x="34" y="24"/>
                    </a:cubicBezTo>
                    <a:cubicBezTo>
                      <a:pt x="34" y="26"/>
                      <a:pt x="34" y="28"/>
                      <a:pt x="34" y="3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2" y="53"/>
                      <a:pt x="0" y="55"/>
                      <a:pt x="0" y="58"/>
                    </a:cubicBezTo>
                    <a:cubicBezTo>
                      <a:pt x="0" y="59"/>
                      <a:pt x="1" y="61"/>
                      <a:pt x="2" y="6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4" y="66"/>
                      <a:pt x="6" y="67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6"/>
                      <a:pt x="13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6" y="45"/>
                      <a:pt x="49" y="46"/>
                      <a:pt x="52" y="47"/>
                    </a:cubicBezTo>
                    <a:cubicBezTo>
                      <a:pt x="53" y="47"/>
                      <a:pt x="55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68" y="47"/>
                      <a:pt x="77" y="40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7"/>
                      <a:pt x="80" y="26"/>
                      <a:pt x="80" y="24"/>
                    </a:cubicBezTo>
                    <a:cubicBezTo>
                      <a:pt x="80" y="13"/>
                      <a:pt x="73" y="4"/>
                      <a:pt x="62" y="1"/>
                    </a:cubicBezTo>
                    <a:close/>
                    <a:moveTo>
                      <a:pt x="25" y="53"/>
                    </a:moveTo>
                    <a:cubicBezTo>
                      <a:pt x="13" y="61"/>
                      <a:pt x="13" y="61"/>
                      <a:pt x="13" y="61"/>
                    </a:cubicBezTo>
                    <a:cubicBezTo>
                      <a:pt x="11" y="62"/>
                      <a:pt x="8" y="61"/>
                      <a:pt x="7" y="60"/>
                    </a:cubicBezTo>
                    <a:cubicBezTo>
                      <a:pt x="6" y="58"/>
                      <a:pt x="6" y="55"/>
                      <a:pt x="8" y="54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2" y="45"/>
                      <a:pt x="25" y="45"/>
                      <a:pt x="26" y="47"/>
                    </a:cubicBezTo>
                    <a:cubicBezTo>
                      <a:pt x="27" y="49"/>
                      <a:pt x="26" y="51"/>
                      <a:pt x="25" y="53"/>
                    </a:cubicBezTo>
                    <a:close/>
                    <a:moveTo>
                      <a:pt x="57" y="38"/>
                    </a:moveTo>
                    <a:cubicBezTo>
                      <a:pt x="49" y="38"/>
                      <a:pt x="43" y="31"/>
                      <a:pt x="43" y="23"/>
                    </a:cubicBezTo>
                    <a:cubicBezTo>
                      <a:pt x="43" y="15"/>
                      <a:pt x="49" y="9"/>
                      <a:pt x="57" y="9"/>
                    </a:cubicBezTo>
                    <a:cubicBezTo>
                      <a:pt x="65" y="9"/>
                      <a:pt x="72" y="15"/>
                      <a:pt x="72" y="23"/>
                    </a:cubicBezTo>
                    <a:cubicBezTo>
                      <a:pt x="72" y="31"/>
                      <a:pt x="65" y="38"/>
                      <a:pt x="57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512166" y="3086817"/>
            <a:ext cx="5055993" cy="2231852"/>
            <a:chOff x="3512621" y="3086100"/>
            <a:chExt cx="5056651" cy="2231335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3512621" y="4146477"/>
              <a:ext cx="505665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019550" y="3524250"/>
              <a:ext cx="4105275" cy="1285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657725" y="3105150"/>
              <a:ext cx="2889007" cy="221228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638675" y="3086100"/>
              <a:ext cx="2838450" cy="222885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4019550" y="3467100"/>
              <a:ext cx="4143375" cy="135255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平行四边形 1"/>
          <p:cNvSpPr/>
          <p:nvPr/>
        </p:nvSpPr>
        <p:spPr>
          <a:xfrm>
            <a:off x="-425525" y="241312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0" y="241312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Freeform 29"/>
          <p:cNvSpPr>
            <a:spLocks noEditPoints="1"/>
          </p:cNvSpPr>
          <p:nvPr/>
        </p:nvSpPr>
        <p:spPr bwMode="auto">
          <a:xfrm>
            <a:off x="332697" y="365485"/>
            <a:ext cx="290752" cy="258053"/>
          </a:xfrm>
          <a:custGeom>
            <a:avLst/>
            <a:gdLst>
              <a:gd name="T0" fmla="*/ 161 w 169"/>
              <a:gd name="T1" fmla="*/ 68 h 150"/>
              <a:gd name="T2" fmla="*/ 155 w 169"/>
              <a:gd name="T3" fmla="*/ 68 h 150"/>
              <a:gd name="T4" fmla="*/ 124 w 169"/>
              <a:gd name="T5" fmla="*/ 24 h 150"/>
              <a:gd name="T6" fmla="*/ 96 w 169"/>
              <a:gd name="T7" fmla="*/ 38 h 150"/>
              <a:gd name="T8" fmla="*/ 64 w 169"/>
              <a:gd name="T9" fmla="*/ 15 h 150"/>
              <a:gd name="T10" fmla="*/ 47 w 169"/>
              <a:gd name="T11" fmla="*/ 2 h 150"/>
              <a:gd name="T12" fmla="*/ 43 w 169"/>
              <a:gd name="T13" fmla="*/ 4 h 150"/>
              <a:gd name="T14" fmla="*/ 40 w 169"/>
              <a:gd name="T15" fmla="*/ 29 h 150"/>
              <a:gd name="T16" fmla="*/ 20 w 169"/>
              <a:gd name="T17" fmla="*/ 55 h 150"/>
              <a:gd name="T18" fmla="*/ 9 w 169"/>
              <a:gd name="T19" fmla="*/ 55 h 150"/>
              <a:gd name="T20" fmla="*/ 0 w 169"/>
              <a:gd name="T21" fmla="*/ 63 h 150"/>
              <a:gd name="T22" fmla="*/ 0 w 169"/>
              <a:gd name="T23" fmla="*/ 88 h 150"/>
              <a:gd name="T24" fmla="*/ 9 w 169"/>
              <a:gd name="T25" fmla="*/ 96 h 150"/>
              <a:gd name="T26" fmla="*/ 18 w 169"/>
              <a:gd name="T27" fmla="*/ 96 h 150"/>
              <a:gd name="T28" fmla="*/ 46 w 169"/>
              <a:gd name="T29" fmla="*/ 130 h 150"/>
              <a:gd name="T30" fmla="*/ 46 w 169"/>
              <a:gd name="T31" fmla="*/ 146 h 150"/>
              <a:gd name="T32" fmla="*/ 50 w 169"/>
              <a:gd name="T33" fmla="*/ 150 h 150"/>
              <a:gd name="T34" fmla="*/ 68 w 169"/>
              <a:gd name="T35" fmla="*/ 150 h 150"/>
              <a:gd name="T36" fmla="*/ 72 w 169"/>
              <a:gd name="T37" fmla="*/ 146 h 150"/>
              <a:gd name="T38" fmla="*/ 72 w 169"/>
              <a:gd name="T39" fmla="*/ 140 h 150"/>
              <a:gd name="T40" fmla="*/ 85 w 169"/>
              <a:gd name="T41" fmla="*/ 141 h 150"/>
              <a:gd name="T42" fmla="*/ 99 w 169"/>
              <a:gd name="T43" fmla="*/ 140 h 150"/>
              <a:gd name="T44" fmla="*/ 99 w 169"/>
              <a:gd name="T45" fmla="*/ 146 h 150"/>
              <a:gd name="T46" fmla="*/ 103 w 169"/>
              <a:gd name="T47" fmla="*/ 150 h 150"/>
              <a:gd name="T48" fmla="*/ 121 w 169"/>
              <a:gd name="T49" fmla="*/ 150 h 150"/>
              <a:gd name="T50" fmla="*/ 124 w 169"/>
              <a:gd name="T51" fmla="*/ 146 h 150"/>
              <a:gd name="T52" fmla="*/ 124 w 169"/>
              <a:gd name="T53" fmla="*/ 130 h 150"/>
              <a:gd name="T54" fmla="*/ 155 w 169"/>
              <a:gd name="T55" fmla="*/ 84 h 150"/>
              <a:gd name="T56" fmla="*/ 161 w 169"/>
              <a:gd name="T57" fmla="*/ 84 h 150"/>
              <a:gd name="T58" fmla="*/ 169 w 169"/>
              <a:gd name="T59" fmla="*/ 76 h 150"/>
              <a:gd name="T60" fmla="*/ 161 w 169"/>
              <a:gd name="T61" fmla="*/ 68 h 150"/>
              <a:gd name="T62" fmla="*/ 48 w 169"/>
              <a:gd name="T63" fmla="*/ 61 h 150"/>
              <a:gd name="T64" fmla="*/ 38 w 169"/>
              <a:gd name="T65" fmla="*/ 53 h 150"/>
              <a:gd name="T66" fmla="*/ 44 w 169"/>
              <a:gd name="T67" fmla="*/ 56 h 150"/>
              <a:gd name="T68" fmla="*/ 51 w 169"/>
              <a:gd name="T69" fmla="*/ 48 h 150"/>
              <a:gd name="T70" fmla="*/ 44 w 169"/>
              <a:gd name="T71" fmla="*/ 41 h 150"/>
              <a:gd name="T72" fmla="*/ 43 w 169"/>
              <a:gd name="T73" fmla="*/ 41 h 150"/>
              <a:gd name="T74" fmla="*/ 48 w 169"/>
              <a:gd name="T75" fmla="*/ 40 h 150"/>
              <a:gd name="T76" fmla="*/ 58 w 169"/>
              <a:gd name="T77" fmla="*/ 50 h 150"/>
              <a:gd name="T78" fmla="*/ 48 w 169"/>
              <a:gd name="T79" fmla="*/ 6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9" h="150">
                <a:moveTo>
                  <a:pt x="161" y="68"/>
                </a:moveTo>
                <a:cubicBezTo>
                  <a:pt x="155" y="68"/>
                  <a:pt x="155" y="68"/>
                  <a:pt x="155" y="68"/>
                </a:cubicBezTo>
                <a:cubicBezTo>
                  <a:pt x="152" y="49"/>
                  <a:pt x="140" y="34"/>
                  <a:pt x="124" y="24"/>
                </a:cubicBezTo>
                <a:cubicBezTo>
                  <a:pt x="117" y="32"/>
                  <a:pt x="108" y="38"/>
                  <a:pt x="96" y="38"/>
                </a:cubicBezTo>
                <a:cubicBezTo>
                  <a:pt x="81" y="38"/>
                  <a:pt x="69" y="28"/>
                  <a:pt x="64" y="15"/>
                </a:cubicBezTo>
                <a:cubicBezTo>
                  <a:pt x="47" y="2"/>
                  <a:pt x="47" y="2"/>
                  <a:pt x="47" y="2"/>
                </a:cubicBezTo>
                <a:cubicBezTo>
                  <a:pt x="45" y="0"/>
                  <a:pt x="43" y="1"/>
                  <a:pt x="43" y="4"/>
                </a:cubicBezTo>
                <a:cubicBezTo>
                  <a:pt x="40" y="29"/>
                  <a:pt x="40" y="29"/>
                  <a:pt x="40" y="29"/>
                </a:cubicBezTo>
                <a:cubicBezTo>
                  <a:pt x="31" y="36"/>
                  <a:pt x="24" y="45"/>
                  <a:pt x="20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4" y="55"/>
                  <a:pt x="0" y="58"/>
                  <a:pt x="0" y="6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4" y="96"/>
                  <a:pt x="9" y="96"/>
                </a:cubicBezTo>
                <a:cubicBezTo>
                  <a:pt x="18" y="96"/>
                  <a:pt x="18" y="96"/>
                  <a:pt x="18" y="96"/>
                </a:cubicBezTo>
                <a:cubicBezTo>
                  <a:pt x="23" y="110"/>
                  <a:pt x="33" y="122"/>
                  <a:pt x="46" y="130"/>
                </a:cubicBezTo>
                <a:cubicBezTo>
                  <a:pt x="46" y="146"/>
                  <a:pt x="46" y="146"/>
                  <a:pt x="46" y="146"/>
                </a:cubicBezTo>
                <a:cubicBezTo>
                  <a:pt x="46" y="148"/>
                  <a:pt x="48" y="150"/>
                  <a:pt x="50" y="150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70" y="150"/>
                  <a:pt x="72" y="148"/>
                  <a:pt x="72" y="14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1"/>
                  <a:pt x="81" y="141"/>
                  <a:pt x="85" y="141"/>
                </a:cubicBezTo>
                <a:cubicBezTo>
                  <a:pt x="90" y="141"/>
                  <a:pt x="95" y="141"/>
                  <a:pt x="99" y="140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8"/>
                  <a:pt x="101" y="150"/>
                  <a:pt x="103" y="150"/>
                </a:cubicBezTo>
                <a:cubicBezTo>
                  <a:pt x="121" y="150"/>
                  <a:pt x="121" y="150"/>
                  <a:pt x="121" y="150"/>
                </a:cubicBezTo>
                <a:cubicBezTo>
                  <a:pt x="123" y="150"/>
                  <a:pt x="124" y="148"/>
                  <a:pt x="124" y="146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41" y="120"/>
                  <a:pt x="153" y="103"/>
                  <a:pt x="155" y="84"/>
                </a:cubicBezTo>
                <a:cubicBezTo>
                  <a:pt x="161" y="84"/>
                  <a:pt x="161" y="84"/>
                  <a:pt x="161" y="84"/>
                </a:cubicBezTo>
                <a:cubicBezTo>
                  <a:pt x="165" y="84"/>
                  <a:pt x="169" y="81"/>
                  <a:pt x="169" y="76"/>
                </a:cubicBezTo>
                <a:cubicBezTo>
                  <a:pt x="169" y="72"/>
                  <a:pt x="165" y="68"/>
                  <a:pt x="161" y="68"/>
                </a:cubicBezTo>
                <a:close/>
                <a:moveTo>
                  <a:pt x="48" y="61"/>
                </a:moveTo>
                <a:cubicBezTo>
                  <a:pt x="43" y="61"/>
                  <a:pt x="39" y="57"/>
                  <a:pt x="38" y="53"/>
                </a:cubicBezTo>
                <a:cubicBezTo>
                  <a:pt x="39" y="55"/>
                  <a:pt x="41" y="56"/>
                  <a:pt x="44" y="56"/>
                </a:cubicBezTo>
                <a:cubicBezTo>
                  <a:pt x="48" y="56"/>
                  <a:pt x="51" y="52"/>
                  <a:pt x="51" y="48"/>
                </a:cubicBezTo>
                <a:cubicBezTo>
                  <a:pt x="51" y="44"/>
                  <a:pt x="48" y="41"/>
                  <a:pt x="44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4" y="40"/>
                  <a:pt x="46" y="40"/>
                  <a:pt x="48" y="40"/>
                </a:cubicBezTo>
                <a:cubicBezTo>
                  <a:pt x="54" y="40"/>
                  <a:pt x="58" y="44"/>
                  <a:pt x="58" y="50"/>
                </a:cubicBezTo>
                <a:cubicBezTo>
                  <a:pt x="58" y="56"/>
                  <a:pt x="54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8" name="Freeform 30"/>
          <p:cNvSpPr>
            <a:spLocks noEditPoints="1"/>
          </p:cNvSpPr>
          <p:nvPr/>
        </p:nvSpPr>
        <p:spPr bwMode="auto">
          <a:xfrm>
            <a:off x="456578" y="329034"/>
            <a:ext cx="84529" cy="84560"/>
          </a:xfrm>
          <a:custGeom>
            <a:avLst/>
            <a:gdLst>
              <a:gd name="T0" fmla="*/ 24 w 49"/>
              <a:gd name="T1" fmla="*/ 0 h 49"/>
              <a:gd name="T2" fmla="*/ 0 w 49"/>
              <a:gd name="T3" fmla="*/ 25 h 49"/>
              <a:gd name="T4" fmla="*/ 24 w 49"/>
              <a:gd name="T5" fmla="*/ 49 h 49"/>
              <a:gd name="T6" fmla="*/ 49 w 49"/>
              <a:gd name="T7" fmla="*/ 25 h 49"/>
              <a:gd name="T8" fmla="*/ 24 w 49"/>
              <a:gd name="T9" fmla="*/ 0 h 49"/>
              <a:gd name="T10" fmla="*/ 26 w 49"/>
              <a:gd name="T11" fmla="*/ 37 h 49"/>
              <a:gd name="T12" fmla="*/ 26 w 49"/>
              <a:gd name="T13" fmla="*/ 41 h 49"/>
              <a:gd name="T14" fmla="*/ 21 w 49"/>
              <a:gd name="T15" fmla="*/ 41 h 49"/>
              <a:gd name="T16" fmla="*/ 21 w 49"/>
              <a:gd name="T17" fmla="*/ 37 h 49"/>
              <a:gd name="T18" fmla="*/ 13 w 49"/>
              <a:gd name="T19" fmla="*/ 36 h 49"/>
              <a:gd name="T20" fmla="*/ 15 w 49"/>
              <a:gd name="T21" fmla="*/ 30 h 49"/>
              <a:gd name="T22" fmla="*/ 23 w 49"/>
              <a:gd name="T23" fmla="*/ 32 h 49"/>
              <a:gd name="T24" fmla="*/ 26 w 49"/>
              <a:gd name="T25" fmla="*/ 30 h 49"/>
              <a:gd name="T26" fmla="*/ 22 w 49"/>
              <a:gd name="T27" fmla="*/ 27 h 49"/>
              <a:gd name="T28" fmla="*/ 14 w 49"/>
              <a:gd name="T29" fmla="*/ 19 h 49"/>
              <a:gd name="T30" fmla="*/ 21 w 49"/>
              <a:gd name="T31" fmla="*/ 12 h 49"/>
              <a:gd name="T32" fmla="*/ 21 w 49"/>
              <a:gd name="T33" fmla="*/ 8 h 49"/>
              <a:gd name="T34" fmla="*/ 26 w 49"/>
              <a:gd name="T35" fmla="*/ 8 h 49"/>
              <a:gd name="T36" fmla="*/ 26 w 49"/>
              <a:gd name="T37" fmla="*/ 11 h 49"/>
              <a:gd name="T38" fmla="*/ 33 w 49"/>
              <a:gd name="T39" fmla="*/ 13 h 49"/>
              <a:gd name="T40" fmla="*/ 32 w 49"/>
              <a:gd name="T41" fmla="*/ 18 h 49"/>
              <a:gd name="T42" fmla="*/ 25 w 49"/>
              <a:gd name="T43" fmla="*/ 17 h 49"/>
              <a:gd name="T44" fmla="*/ 22 w 49"/>
              <a:gd name="T45" fmla="*/ 19 h 49"/>
              <a:gd name="T46" fmla="*/ 27 w 49"/>
              <a:gd name="T47" fmla="*/ 22 h 49"/>
              <a:gd name="T48" fmla="*/ 35 w 49"/>
              <a:gd name="T49" fmla="*/ 29 h 49"/>
              <a:gd name="T50" fmla="*/ 26 w 49"/>
              <a:gd name="T51" fmla="*/ 37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9" h="49">
                <a:moveTo>
                  <a:pt x="24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8"/>
                  <a:pt x="11" y="49"/>
                  <a:pt x="24" y="49"/>
                </a:cubicBezTo>
                <a:cubicBezTo>
                  <a:pt x="38" y="49"/>
                  <a:pt x="49" y="38"/>
                  <a:pt x="49" y="25"/>
                </a:cubicBezTo>
                <a:cubicBezTo>
                  <a:pt x="49" y="11"/>
                  <a:pt x="38" y="0"/>
                  <a:pt x="24" y="0"/>
                </a:cubicBezTo>
                <a:close/>
                <a:moveTo>
                  <a:pt x="26" y="37"/>
                </a:moveTo>
                <a:cubicBezTo>
                  <a:pt x="26" y="41"/>
                  <a:pt x="26" y="41"/>
                  <a:pt x="26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37"/>
                  <a:pt x="21" y="37"/>
                  <a:pt x="21" y="37"/>
                </a:cubicBezTo>
                <a:cubicBezTo>
                  <a:pt x="18" y="37"/>
                  <a:pt x="15" y="37"/>
                  <a:pt x="13" y="36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31"/>
                  <a:pt x="20" y="32"/>
                  <a:pt x="23" y="32"/>
                </a:cubicBezTo>
                <a:cubicBezTo>
                  <a:pt x="25" y="32"/>
                  <a:pt x="26" y="31"/>
                  <a:pt x="26" y="30"/>
                </a:cubicBezTo>
                <a:cubicBezTo>
                  <a:pt x="26" y="29"/>
                  <a:pt x="25" y="28"/>
                  <a:pt x="22" y="27"/>
                </a:cubicBezTo>
                <a:cubicBezTo>
                  <a:pt x="17" y="26"/>
                  <a:pt x="14" y="23"/>
                  <a:pt x="14" y="19"/>
                </a:cubicBezTo>
                <a:cubicBezTo>
                  <a:pt x="14" y="16"/>
                  <a:pt x="16" y="13"/>
                  <a:pt x="21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30" y="11"/>
                  <a:pt x="32" y="12"/>
                  <a:pt x="33" y="13"/>
                </a:cubicBezTo>
                <a:cubicBezTo>
                  <a:pt x="32" y="18"/>
                  <a:pt x="32" y="18"/>
                  <a:pt x="32" y="18"/>
                </a:cubicBezTo>
                <a:cubicBezTo>
                  <a:pt x="31" y="18"/>
                  <a:pt x="28" y="17"/>
                  <a:pt x="25" y="17"/>
                </a:cubicBezTo>
                <a:cubicBezTo>
                  <a:pt x="22" y="17"/>
                  <a:pt x="22" y="18"/>
                  <a:pt x="22" y="19"/>
                </a:cubicBezTo>
                <a:cubicBezTo>
                  <a:pt x="22" y="20"/>
                  <a:pt x="23" y="20"/>
                  <a:pt x="27" y="22"/>
                </a:cubicBezTo>
                <a:cubicBezTo>
                  <a:pt x="32" y="23"/>
                  <a:pt x="35" y="26"/>
                  <a:pt x="35" y="29"/>
                </a:cubicBezTo>
                <a:cubicBezTo>
                  <a:pt x="35" y="33"/>
                  <a:pt x="32" y="36"/>
                  <a:pt x="26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58040" y="2996916"/>
            <a:ext cx="1909949" cy="1910640"/>
            <a:chOff x="5058696" y="2996222"/>
            <a:chExt cx="1910198" cy="1910198"/>
          </a:xfrm>
        </p:grpSpPr>
        <p:sp>
          <p:nvSpPr>
            <p:cNvPr id="10" name="椭圆 9"/>
            <p:cNvSpPr/>
            <p:nvPr/>
          </p:nvSpPr>
          <p:spPr>
            <a:xfrm>
              <a:off x="5058696" y="2996222"/>
              <a:ext cx="1910198" cy="19101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5365" y="3250319"/>
              <a:ext cx="744309" cy="701002"/>
              <a:chOff x="8659813" y="1462088"/>
              <a:chExt cx="436563" cy="411162"/>
            </a:xfrm>
            <a:solidFill>
              <a:srgbClr val="BA850E"/>
            </a:solidFill>
          </p:grpSpPr>
          <p:sp>
            <p:nvSpPr>
              <p:cNvPr id="12" name="Freeform 591"/>
              <p:cNvSpPr/>
              <p:nvPr/>
            </p:nvSpPr>
            <p:spPr bwMode="auto">
              <a:xfrm>
                <a:off x="8659813" y="1462088"/>
                <a:ext cx="258763" cy="411162"/>
              </a:xfrm>
              <a:custGeom>
                <a:avLst/>
                <a:gdLst>
                  <a:gd name="T0" fmla="*/ 42 w 51"/>
                  <a:gd name="T1" fmla="*/ 74 h 81"/>
                  <a:gd name="T2" fmla="*/ 41 w 51"/>
                  <a:gd name="T3" fmla="*/ 73 h 81"/>
                  <a:gd name="T4" fmla="*/ 41 w 51"/>
                  <a:gd name="T5" fmla="*/ 73 h 81"/>
                  <a:gd name="T6" fmla="*/ 41 w 51"/>
                  <a:gd name="T7" fmla="*/ 68 h 81"/>
                  <a:gd name="T8" fmla="*/ 51 w 51"/>
                  <a:gd name="T9" fmla="*/ 44 h 81"/>
                  <a:gd name="T10" fmla="*/ 38 w 51"/>
                  <a:gd name="T11" fmla="*/ 32 h 81"/>
                  <a:gd name="T12" fmla="*/ 33 w 51"/>
                  <a:gd name="T13" fmla="*/ 30 h 81"/>
                  <a:gd name="T14" fmla="*/ 37 w 51"/>
                  <a:gd name="T15" fmla="*/ 28 h 81"/>
                  <a:gd name="T16" fmla="*/ 45 w 51"/>
                  <a:gd name="T17" fmla="*/ 15 h 81"/>
                  <a:gd name="T18" fmla="*/ 28 w 51"/>
                  <a:gd name="T19" fmla="*/ 0 h 81"/>
                  <a:gd name="T20" fmla="*/ 12 w 51"/>
                  <a:gd name="T21" fmla="*/ 15 h 81"/>
                  <a:gd name="T22" fmla="*/ 19 w 51"/>
                  <a:gd name="T23" fmla="*/ 28 h 81"/>
                  <a:gd name="T24" fmla="*/ 23 w 51"/>
                  <a:gd name="T25" fmla="*/ 30 h 81"/>
                  <a:gd name="T26" fmla="*/ 19 w 51"/>
                  <a:gd name="T27" fmla="*/ 32 h 81"/>
                  <a:gd name="T28" fmla="*/ 0 w 51"/>
                  <a:gd name="T29" fmla="*/ 62 h 81"/>
                  <a:gd name="T30" fmla="*/ 1 w 51"/>
                  <a:gd name="T31" fmla="*/ 68 h 81"/>
                  <a:gd name="T32" fmla="*/ 28 w 51"/>
                  <a:gd name="T33" fmla="*/ 81 h 81"/>
                  <a:gd name="T34" fmla="*/ 45 w 51"/>
                  <a:gd name="T35" fmla="*/ 77 h 81"/>
                  <a:gd name="T36" fmla="*/ 42 w 51"/>
                  <a:gd name="T37" fmla="*/ 7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81">
                    <a:moveTo>
                      <a:pt x="42" y="74"/>
                    </a:move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1"/>
                      <a:pt x="41" y="69"/>
                      <a:pt x="41" y="68"/>
                    </a:cubicBezTo>
                    <a:cubicBezTo>
                      <a:pt x="41" y="58"/>
                      <a:pt x="45" y="50"/>
                      <a:pt x="51" y="44"/>
                    </a:cubicBezTo>
                    <a:cubicBezTo>
                      <a:pt x="48" y="39"/>
                      <a:pt x="43" y="34"/>
                      <a:pt x="38" y="3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2" y="25"/>
                      <a:pt x="45" y="21"/>
                      <a:pt x="45" y="15"/>
                    </a:cubicBezTo>
                    <a:cubicBezTo>
                      <a:pt x="45" y="7"/>
                      <a:pt x="37" y="0"/>
                      <a:pt x="28" y="0"/>
                    </a:cubicBezTo>
                    <a:cubicBezTo>
                      <a:pt x="19" y="0"/>
                      <a:pt x="12" y="7"/>
                      <a:pt x="12" y="15"/>
                    </a:cubicBezTo>
                    <a:cubicBezTo>
                      <a:pt x="12" y="21"/>
                      <a:pt x="15" y="25"/>
                      <a:pt x="19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8" y="36"/>
                      <a:pt x="0" y="48"/>
                      <a:pt x="0" y="62"/>
                    </a:cubicBezTo>
                    <a:cubicBezTo>
                      <a:pt x="0" y="64"/>
                      <a:pt x="1" y="66"/>
                      <a:pt x="1" y="68"/>
                    </a:cubicBezTo>
                    <a:cubicBezTo>
                      <a:pt x="8" y="76"/>
                      <a:pt x="17" y="81"/>
                      <a:pt x="28" y="81"/>
                    </a:cubicBezTo>
                    <a:cubicBezTo>
                      <a:pt x="34" y="81"/>
                      <a:pt x="40" y="80"/>
                      <a:pt x="45" y="77"/>
                    </a:cubicBezTo>
                    <a:cubicBezTo>
                      <a:pt x="44" y="76"/>
                      <a:pt x="43" y="75"/>
                      <a:pt x="42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592"/>
              <p:cNvSpPr/>
              <p:nvPr/>
            </p:nvSpPr>
            <p:spPr bwMode="auto">
              <a:xfrm>
                <a:off x="8888413" y="1568450"/>
                <a:ext cx="207963" cy="304800"/>
              </a:xfrm>
              <a:custGeom>
                <a:avLst/>
                <a:gdLst>
                  <a:gd name="T0" fmla="*/ 28 w 41"/>
                  <a:gd name="T1" fmla="*/ 24 h 60"/>
                  <a:gd name="T2" fmla="*/ 23 w 41"/>
                  <a:gd name="T3" fmla="*/ 22 h 60"/>
                  <a:gd name="T4" fmla="*/ 27 w 41"/>
                  <a:gd name="T5" fmla="*/ 20 h 60"/>
                  <a:gd name="T6" fmla="*/ 33 w 41"/>
                  <a:gd name="T7" fmla="*/ 11 h 60"/>
                  <a:gd name="T8" fmla="*/ 21 w 41"/>
                  <a:gd name="T9" fmla="*/ 0 h 60"/>
                  <a:gd name="T10" fmla="*/ 9 w 41"/>
                  <a:gd name="T11" fmla="*/ 11 h 60"/>
                  <a:gd name="T12" fmla="*/ 14 w 41"/>
                  <a:gd name="T13" fmla="*/ 20 h 60"/>
                  <a:gd name="T14" fmla="*/ 18 w 41"/>
                  <a:gd name="T15" fmla="*/ 22 h 60"/>
                  <a:gd name="T16" fmla="*/ 14 w 41"/>
                  <a:gd name="T17" fmla="*/ 24 h 60"/>
                  <a:gd name="T18" fmla="*/ 12 w 41"/>
                  <a:gd name="T19" fmla="*/ 25 h 60"/>
                  <a:gd name="T20" fmla="*/ 10 w 41"/>
                  <a:gd name="T21" fmla="*/ 26 h 60"/>
                  <a:gd name="T22" fmla="*/ 8 w 41"/>
                  <a:gd name="T23" fmla="*/ 28 h 60"/>
                  <a:gd name="T24" fmla="*/ 0 w 41"/>
                  <a:gd name="T25" fmla="*/ 47 h 60"/>
                  <a:gd name="T26" fmla="*/ 0 w 41"/>
                  <a:gd name="T27" fmla="*/ 51 h 60"/>
                  <a:gd name="T28" fmla="*/ 4 w 41"/>
                  <a:gd name="T29" fmla="*/ 54 h 60"/>
                  <a:gd name="T30" fmla="*/ 5 w 41"/>
                  <a:gd name="T31" fmla="*/ 55 h 60"/>
                  <a:gd name="T32" fmla="*/ 7 w 41"/>
                  <a:gd name="T33" fmla="*/ 57 h 60"/>
                  <a:gd name="T34" fmla="*/ 21 w 41"/>
                  <a:gd name="T35" fmla="*/ 60 h 60"/>
                  <a:gd name="T36" fmla="*/ 41 w 41"/>
                  <a:gd name="T37" fmla="*/ 51 h 60"/>
                  <a:gd name="T38" fmla="*/ 41 w 41"/>
                  <a:gd name="T39" fmla="*/ 47 h 60"/>
                  <a:gd name="T40" fmla="*/ 28 w 41"/>
                  <a:gd name="T41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" h="60">
                    <a:moveTo>
                      <a:pt x="28" y="24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1" y="18"/>
                      <a:pt x="33" y="15"/>
                      <a:pt x="33" y="11"/>
                    </a:cubicBezTo>
                    <a:cubicBezTo>
                      <a:pt x="33" y="5"/>
                      <a:pt x="27" y="0"/>
                      <a:pt x="21" y="0"/>
                    </a:cubicBezTo>
                    <a:cubicBezTo>
                      <a:pt x="14" y="0"/>
                      <a:pt x="9" y="5"/>
                      <a:pt x="9" y="11"/>
                    </a:cubicBezTo>
                    <a:cubicBezTo>
                      <a:pt x="9" y="15"/>
                      <a:pt x="11" y="18"/>
                      <a:pt x="14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5"/>
                      <a:pt x="12" y="25"/>
                    </a:cubicBezTo>
                    <a:cubicBezTo>
                      <a:pt x="11" y="25"/>
                      <a:pt x="11" y="26"/>
                      <a:pt x="10" y="26"/>
                    </a:cubicBezTo>
                    <a:cubicBezTo>
                      <a:pt x="10" y="27"/>
                      <a:pt x="9" y="27"/>
                      <a:pt x="8" y="28"/>
                    </a:cubicBezTo>
                    <a:cubicBezTo>
                      <a:pt x="3" y="32"/>
                      <a:pt x="0" y="39"/>
                      <a:pt x="0" y="47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1" y="52"/>
                      <a:pt x="2" y="53"/>
                      <a:pt x="4" y="54"/>
                    </a:cubicBezTo>
                    <a:cubicBezTo>
                      <a:pt x="4" y="54"/>
                      <a:pt x="5" y="55"/>
                      <a:pt x="5" y="55"/>
                    </a:cubicBezTo>
                    <a:cubicBezTo>
                      <a:pt x="6" y="56"/>
                      <a:pt x="7" y="56"/>
                      <a:pt x="7" y="57"/>
                    </a:cubicBezTo>
                    <a:cubicBezTo>
                      <a:pt x="11" y="59"/>
                      <a:pt x="16" y="60"/>
                      <a:pt x="21" y="60"/>
                    </a:cubicBezTo>
                    <a:cubicBezTo>
                      <a:pt x="29" y="60"/>
                      <a:pt x="36" y="57"/>
                      <a:pt x="41" y="51"/>
                    </a:cubicBezTo>
                    <a:cubicBezTo>
                      <a:pt x="41" y="49"/>
                      <a:pt x="41" y="48"/>
                      <a:pt x="41" y="47"/>
                    </a:cubicBezTo>
                    <a:cubicBezTo>
                      <a:pt x="41" y="36"/>
                      <a:pt x="35" y="27"/>
                      <a:pt x="2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TextBox 26"/>
            <p:cNvSpPr txBox="1">
              <a:spLocks noChangeArrowheads="1"/>
            </p:cNvSpPr>
            <p:nvPr/>
          </p:nvSpPr>
          <p:spPr bwMode="auto">
            <a:xfrm>
              <a:off x="5326548" y="4093841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118526" y="1502536"/>
            <a:ext cx="7953362" cy="64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8"/>
          <p:cNvSpPr txBox="1">
            <a:spLocks noChangeArrowheads="1"/>
          </p:cNvSpPr>
          <p:nvPr/>
        </p:nvSpPr>
        <p:spPr bwMode="auto">
          <a:xfrm>
            <a:off x="4728393" y="1064044"/>
            <a:ext cx="273363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837738" y="2598739"/>
            <a:ext cx="1898586" cy="632119"/>
            <a:chOff x="2838105" y="2598135"/>
            <a:chExt cx="1898833" cy="631973"/>
          </a:xfrm>
        </p:grpSpPr>
        <p:sp>
          <p:nvSpPr>
            <p:cNvPr id="47" name="TextBox 26"/>
            <p:cNvSpPr txBox="1">
              <a:spLocks noChangeArrowheads="1"/>
            </p:cNvSpPr>
            <p:nvPr/>
          </p:nvSpPr>
          <p:spPr bwMode="auto">
            <a:xfrm>
              <a:off x="2838105" y="2710182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104966" y="2598135"/>
              <a:ext cx="631972" cy="631973"/>
              <a:chOff x="4104966" y="2598135"/>
              <a:chExt cx="631972" cy="631973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4104966" y="2598135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43"/>
              <p:cNvSpPr>
                <a:spLocks noEditPoints="1"/>
              </p:cNvSpPr>
              <p:nvPr/>
            </p:nvSpPr>
            <p:spPr bwMode="auto">
              <a:xfrm>
                <a:off x="4252609" y="2752036"/>
                <a:ext cx="303619" cy="321363"/>
              </a:xfrm>
              <a:custGeom>
                <a:avLst/>
                <a:gdLst>
                  <a:gd name="T0" fmla="*/ 59 w 65"/>
                  <a:gd name="T1" fmla="*/ 11 h 69"/>
                  <a:gd name="T2" fmla="*/ 61 w 65"/>
                  <a:gd name="T3" fmla="*/ 32 h 69"/>
                  <a:gd name="T4" fmla="*/ 59 w 65"/>
                  <a:gd name="T5" fmla="*/ 56 h 69"/>
                  <a:gd name="T6" fmla="*/ 23 w 65"/>
                  <a:gd name="T7" fmla="*/ 20 h 69"/>
                  <a:gd name="T8" fmla="*/ 34 w 65"/>
                  <a:gd name="T9" fmla="*/ 31 h 69"/>
                  <a:gd name="T10" fmla="*/ 28 w 65"/>
                  <a:gd name="T11" fmla="*/ 22 h 69"/>
                  <a:gd name="T12" fmla="*/ 31 w 65"/>
                  <a:gd name="T13" fmla="*/ 20 h 69"/>
                  <a:gd name="T14" fmla="*/ 33 w 65"/>
                  <a:gd name="T15" fmla="*/ 20 h 69"/>
                  <a:gd name="T16" fmla="*/ 35 w 65"/>
                  <a:gd name="T17" fmla="*/ 18 h 69"/>
                  <a:gd name="T18" fmla="*/ 37 w 65"/>
                  <a:gd name="T19" fmla="*/ 18 h 69"/>
                  <a:gd name="T20" fmla="*/ 39 w 65"/>
                  <a:gd name="T21" fmla="*/ 27 h 69"/>
                  <a:gd name="T22" fmla="*/ 40 w 65"/>
                  <a:gd name="T23" fmla="*/ 12 h 69"/>
                  <a:gd name="T24" fmla="*/ 23 w 65"/>
                  <a:gd name="T25" fmla="*/ 20 h 69"/>
                  <a:gd name="T26" fmla="*/ 38 w 65"/>
                  <a:gd name="T27" fmla="*/ 13 h 69"/>
                  <a:gd name="T28" fmla="*/ 41 w 65"/>
                  <a:gd name="T29" fmla="*/ 20 h 69"/>
                  <a:gd name="T30" fmla="*/ 46 w 65"/>
                  <a:gd name="T31" fmla="*/ 35 h 69"/>
                  <a:gd name="T32" fmla="*/ 38 w 65"/>
                  <a:gd name="T33" fmla="*/ 37 h 69"/>
                  <a:gd name="T34" fmla="*/ 45 w 65"/>
                  <a:gd name="T35" fmla="*/ 33 h 69"/>
                  <a:gd name="T36" fmla="*/ 36 w 65"/>
                  <a:gd name="T37" fmla="*/ 38 h 69"/>
                  <a:gd name="T38" fmla="*/ 37 w 65"/>
                  <a:gd name="T39" fmla="*/ 40 h 69"/>
                  <a:gd name="T40" fmla="*/ 38 w 65"/>
                  <a:gd name="T41" fmla="*/ 43 h 69"/>
                  <a:gd name="T42" fmla="*/ 46 w 65"/>
                  <a:gd name="T43" fmla="*/ 37 h 69"/>
                  <a:gd name="T44" fmla="*/ 46 w 65"/>
                  <a:gd name="T45" fmla="*/ 41 h 69"/>
                  <a:gd name="T46" fmla="*/ 48 w 65"/>
                  <a:gd name="T47" fmla="*/ 37 h 69"/>
                  <a:gd name="T48" fmla="*/ 47 w 65"/>
                  <a:gd name="T49" fmla="*/ 35 h 69"/>
                  <a:gd name="T50" fmla="*/ 46 w 65"/>
                  <a:gd name="T51" fmla="*/ 32 h 69"/>
                  <a:gd name="T52" fmla="*/ 45 w 65"/>
                  <a:gd name="T53" fmla="*/ 30 h 69"/>
                  <a:gd name="T54" fmla="*/ 28 w 65"/>
                  <a:gd name="T55" fmla="*/ 9 h 69"/>
                  <a:gd name="T56" fmla="*/ 33 w 65"/>
                  <a:gd name="T57" fmla="*/ 35 h 69"/>
                  <a:gd name="T58" fmla="*/ 33 w 65"/>
                  <a:gd name="T59" fmla="*/ 38 h 69"/>
                  <a:gd name="T60" fmla="*/ 34 w 65"/>
                  <a:gd name="T61" fmla="*/ 40 h 69"/>
                  <a:gd name="T62" fmla="*/ 36 w 65"/>
                  <a:gd name="T63" fmla="*/ 43 h 69"/>
                  <a:gd name="T64" fmla="*/ 40 w 65"/>
                  <a:gd name="T65" fmla="*/ 44 h 69"/>
                  <a:gd name="T66" fmla="*/ 37 w 65"/>
                  <a:gd name="T67" fmla="*/ 32 h 69"/>
                  <a:gd name="T68" fmla="*/ 36 w 65"/>
                  <a:gd name="T69" fmla="*/ 32 h 69"/>
                  <a:gd name="T70" fmla="*/ 38 w 65"/>
                  <a:gd name="T71" fmla="*/ 31 h 69"/>
                  <a:gd name="T72" fmla="*/ 38 w 65"/>
                  <a:gd name="T73" fmla="*/ 31 h 69"/>
                  <a:gd name="T74" fmla="*/ 38 w 65"/>
                  <a:gd name="T75" fmla="*/ 31 h 69"/>
                  <a:gd name="T76" fmla="*/ 38 w 65"/>
                  <a:gd name="T77" fmla="*/ 28 h 69"/>
                  <a:gd name="T78" fmla="*/ 35 w 65"/>
                  <a:gd name="T79" fmla="*/ 23 h 69"/>
                  <a:gd name="T80" fmla="*/ 33 w 65"/>
                  <a:gd name="T81" fmla="*/ 24 h 69"/>
                  <a:gd name="T82" fmla="*/ 34 w 65"/>
                  <a:gd name="T83" fmla="*/ 24 h 69"/>
                  <a:gd name="T84" fmla="*/ 36 w 65"/>
                  <a:gd name="T85" fmla="*/ 29 h 69"/>
                  <a:gd name="T86" fmla="*/ 40 w 65"/>
                  <a:gd name="T87" fmla="*/ 28 h 69"/>
                  <a:gd name="T88" fmla="*/ 40 w 65"/>
                  <a:gd name="T89" fmla="*/ 30 h 69"/>
                  <a:gd name="T90" fmla="*/ 33 w 65"/>
                  <a:gd name="T91" fmla="*/ 26 h 69"/>
                  <a:gd name="T92" fmla="*/ 33 w 65"/>
                  <a:gd name="T93" fmla="*/ 23 h 69"/>
                  <a:gd name="T94" fmla="*/ 37 w 65"/>
                  <a:gd name="T95" fmla="*/ 23 h 69"/>
                  <a:gd name="T96" fmla="*/ 38 w 65"/>
                  <a:gd name="T97" fmla="*/ 26 h 69"/>
                  <a:gd name="T98" fmla="*/ 34 w 65"/>
                  <a:gd name="T99" fmla="*/ 19 h 69"/>
                  <a:gd name="T100" fmla="*/ 33 w 65"/>
                  <a:gd name="T101" fmla="*/ 20 h 69"/>
                  <a:gd name="T102" fmla="*/ 32 w 65"/>
                  <a:gd name="T103" fmla="*/ 20 h 69"/>
                  <a:gd name="T104" fmla="*/ 35 w 65"/>
                  <a:gd name="T105" fmla="*/ 2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5" h="69">
                    <a:moveTo>
                      <a:pt x="24" y="69"/>
                    </a:moveTo>
                    <a:cubicBezTo>
                      <a:pt x="25" y="63"/>
                      <a:pt x="25" y="58"/>
                      <a:pt x="23" y="52"/>
                    </a:cubicBezTo>
                    <a:cubicBezTo>
                      <a:pt x="0" y="39"/>
                      <a:pt x="7" y="10"/>
                      <a:pt x="26" y="4"/>
                    </a:cubicBezTo>
                    <a:cubicBezTo>
                      <a:pt x="36" y="0"/>
                      <a:pt x="50" y="2"/>
                      <a:pt x="59" y="11"/>
                    </a:cubicBezTo>
                    <a:cubicBezTo>
                      <a:pt x="65" y="18"/>
                      <a:pt x="62" y="19"/>
                      <a:pt x="62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23"/>
                      <a:pt x="63" y="29"/>
                      <a:pt x="63" y="30"/>
                    </a:cubicBezTo>
                    <a:cubicBezTo>
                      <a:pt x="63" y="31"/>
                      <a:pt x="61" y="32"/>
                      <a:pt x="61" y="32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8"/>
                      <a:pt x="63" y="50"/>
                      <a:pt x="62" y="54"/>
                    </a:cubicBezTo>
                    <a:cubicBezTo>
                      <a:pt x="62" y="55"/>
                      <a:pt x="60" y="56"/>
                      <a:pt x="59" y="56"/>
                    </a:cubicBezTo>
                    <a:cubicBezTo>
                      <a:pt x="49" y="57"/>
                      <a:pt x="49" y="57"/>
                      <a:pt x="49" y="57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24" y="69"/>
                      <a:pt x="24" y="69"/>
                      <a:pt x="24" y="69"/>
                    </a:cubicBezTo>
                    <a:close/>
                    <a:moveTo>
                      <a:pt x="23" y="20"/>
                    </a:moveTo>
                    <a:cubicBezTo>
                      <a:pt x="23" y="25"/>
                      <a:pt x="26" y="26"/>
                      <a:pt x="29" y="28"/>
                    </a:cubicBezTo>
                    <a:cubicBezTo>
                      <a:pt x="31" y="30"/>
                      <a:pt x="33" y="31"/>
                      <a:pt x="35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29"/>
                    </a:cubicBezTo>
                    <a:cubicBezTo>
                      <a:pt x="34" y="29"/>
                      <a:pt x="35" y="29"/>
                      <a:pt x="35" y="28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30" y="21"/>
                      <a:pt x="30" y="21"/>
                      <a:pt x="30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2" y="20"/>
                    </a:cubicBezTo>
                    <a:cubicBezTo>
                      <a:pt x="32" y="20"/>
                      <a:pt x="32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19"/>
                      <a:pt x="34" y="19"/>
                      <a:pt x="34" y="19"/>
                    </a:cubicBezTo>
                    <a:cubicBezTo>
                      <a:pt x="34" y="19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6" y="18"/>
                      <a:pt x="36" y="18"/>
                    </a:cubicBezTo>
                    <a:cubicBezTo>
                      <a:pt x="36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7"/>
                      <a:pt x="40" y="27"/>
                      <a:pt x="41" y="28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27"/>
                      <a:pt x="41" y="25"/>
                      <a:pt x="42" y="23"/>
                    </a:cubicBezTo>
                    <a:cubicBezTo>
                      <a:pt x="42" y="19"/>
                      <a:pt x="43" y="16"/>
                      <a:pt x="40" y="12"/>
                    </a:cubicBezTo>
                    <a:cubicBezTo>
                      <a:pt x="39" y="11"/>
                      <a:pt x="37" y="10"/>
                      <a:pt x="35" y="10"/>
                    </a:cubicBezTo>
                    <a:cubicBezTo>
                      <a:pt x="33" y="10"/>
                      <a:pt x="31" y="10"/>
                      <a:pt x="29" y="11"/>
                    </a:cubicBezTo>
                    <a:cubicBezTo>
                      <a:pt x="27" y="12"/>
                      <a:pt x="25" y="14"/>
                      <a:pt x="24" y="15"/>
                    </a:cubicBezTo>
                    <a:cubicBezTo>
                      <a:pt x="23" y="17"/>
                      <a:pt x="22" y="18"/>
                      <a:pt x="23" y="20"/>
                    </a:cubicBezTo>
                    <a:close/>
                    <a:moveTo>
                      <a:pt x="38" y="13"/>
                    </a:moveTo>
                    <a:cubicBezTo>
                      <a:pt x="39" y="14"/>
                      <a:pt x="40" y="16"/>
                      <a:pt x="40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16"/>
                      <a:pt x="40" y="14"/>
                      <a:pt x="38" y="13"/>
                    </a:cubicBezTo>
                    <a:close/>
                    <a:moveTo>
                      <a:pt x="41" y="20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1"/>
                      <a:pt x="40" y="21"/>
                      <a:pt x="39" y="22"/>
                    </a:cubicBezTo>
                    <a:cubicBezTo>
                      <a:pt x="40" y="21"/>
                      <a:pt x="40" y="21"/>
                      <a:pt x="41" y="20"/>
                    </a:cubicBezTo>
                    <a:close/>
                    <a:moveTo>
                      <a:pt x="39" y="39"/>
                    </a:moveTo>
                    <a:cubicBezTo>
                      <a:pt x="40" y="39"/>
                      <a:pt x="41" y="39"/>
                      <a:pt x="42" y="38"/>
                    </a:cubicBezTo>
                    <a:cubicBezTo>
                      <a:pt x="44" y="37"/>
                      <a:pt x="45" y="37"/>
                      <a:pt x="46" y="36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4" y="35"/>
                      <a:pt x="43" y="36"/>
                      <a:pt x="42" y="37"/>
                    </a:cubicBezTo>
                    <a:cubicBezTo>
                      <a:pt x="41" y="37"/>
                      <a:pt x="39" y="38"/>
                      <a:pt x="38" y="38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9" y="37"/>
                      <a:pt x="40" y="36"/>
                      <a:pt x="41" y="36"/>
                    </a:cubicBezTo>
                    <a:cubicBezTo>
                      <a:pt x="42" y="35"/>
                      <a:pt x="44" y="35"/>
                      <a:pt x="45" y="34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0" y="43"/>
                      <a:pt x="41" y="42"/>
                      <a:pt x="43" y="41"/>
                    </a:cubicBezTo>
                    <a:cubicBezTo>
                      <a:pt x="44" y="41"/>
                      <a:pt x="46" y="40"/>
                      <a:pt x="47" y="38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5" y="38"/>
                      <a:pt x="44" y="38"/>
                      <a:pt x="43" y="39"/>
                    </a:cubicBezTo>
                    <a:cubicBezTo>
                      <a:pt x="42" y="39"/>
                      <a:pt x="40" y="40"/>
                      <a:pt x="39" y="40"/>
                    </a:cubicBezTo>
                    <a:cubicBezTo>
                      <a:pt x="39" y="39"/>
                      <a:pt x="39" y="39"/>
                      <a:pt x="39" y="39"/>
                    </a:cubicBezTo>
                    <a:close/>
                    <a:moveTo>
                      <a:pt x="46" y="41"/>
                    </a:moveTo>
                    <a:cubicBezTo>
                      <a:pt x="47" y="40"/>
                      <a:pt x="47" y="40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28"/>
                      <a:pt x="44" y="25"/>
                      <a:pt x="45" y="23"/>
                    </a:cubicBezTo>
                    <a:cubicBezTo>
                      <a:pt x="45" y="19"/>
                      <a:pt x="46" y="15"/>
                      <a:pt x="42" y="10"/>
                    </a:cubicBezTo>
                    <a:cubicBezTo>
                      <a:pt x="40" y="8"/>
                      <a:pt x="38" y="7"/>
                      <a:pt x="35" y="7"/>
                    </a:cubicBezTo>
                    <a:cubicBezTo>
                      <a:pt x="33" y="7"/>
                      <a:pt x="30" y="8"/>
                      <a:pt x="28" y="9"/>
                    </a:cubicBezTo>
                    <a:cubicBezTo>
                      <a:pt x="25" y="10"/>
                      <a:pt x="23" y="11"/>
                      <a:pt x="22" y="13"/>
                    </a:cubicBezTo>
                    <a:cubicBezTo>
                      <a:pt x="20" y="15"/>
                      <a:pt x="19" y="18"/>
                      <a:pt x="20" y="21"/>
                    </a:cubicBezTo>
                    <a:cubicBezTo>
                      <a:pt x="21" y="26"/>
                      <a:pt x="24" y="29"/>
                      <a:pt x="28" y="31"/>
                    </a:cubicBezTo>
                    <a:cubicBezTo>
                      <a:pt x="30" y="32"/>
                      <a:pt x="32" y="34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9" y="44"/>
                      <a:pt x="40" y="44"/>
                      <a:pt x="40" y="44"/>
                    </a:cubicBezTo>
                    <a:cubicBezTo>
                      <a:pt x="41" y="44"/>
                      <a:pt x="43" y="45"/>
                      <a:pt x="44" y="44"/>
                    </a:cubicBezTo>
                    <a:cubicBezTo>
                      <a:pt x="45" y="44"/>
                      <a:pt x="46" y="42"/>
                      <a:pt x="46" y="41"/>
                    </a:cubicBezTo>
                    <a:close/>
                    <a:moveTo>
                      <a:pt x="36" y="32"/>
                    </a:moveTo>
                    <a:cubicBezTo>
                      <a:pt x="37" y="32"/>
                      <a:pt x="37" y="32"/>
                      <a:pt x="37" y="32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29"/>
                      <a:pt x="35" y="29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32"/>
                      <a:pt x="36" y="32"/>
                      <a:pt x="36" y="32"/>
                    </a:cubicBezTo>
                    <a:close/>
                    <a:moveTo>
                      <a:pt x="37" y="32"/>
                    </a:move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7" y="32"/>
                      <a:pt x="37" y="32"/>
                      <a:pt x="37" y="32"/>
                    </a:cubicBezTo>
                    <a:close/>
                    <a:moveTo>
                      <a:pt x="40" y="30"/>
                    </a:move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39" y="28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lose/>
                    <a:moveTo>
                      <a:pt x="35" y="28"/>
                    </a:move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6" y="19"/>
                      <a:pt x="36" y="19"/>
                    </a:cubicBezTo>
                    <a:cubicBezTo>
                      <a:pt x="36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4" y="19"/>
                    </a:cubicBezTo>
                    <a:cubicBezTo>
                      <a:pt x="34" y="20"/>
                      <a:pt x="34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2" y="20"/>
                      <a:pt x="32" y="20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0" y="21"/>
                      <a:pt x="30" y="21"/>
                    </a:cubicBezTo>
                    <a:cubicBezTo>
                      <a:pt x="30" y="22"/>
                      <a:pt x="30" y="22"/>
                      <a:pt x="29" y="22"/>
                    </a:cubicBezTo>
                    <a:lnTo>
                      <a:pt x="35" y="28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1642121" y="3866501"/>
            <a:ext cx="1882238" cy="632119"/>
            <a:chOff x="1642332" y="3865603"/>
            <a:chExt cx="1882483" cy="631973"/>
          </a:xfrm>
        </p:grpSpPr>
        <p:sp>
          <p:nvSpPr>
            <p:cNvPr id="49" name="TextBox 26"/>
            <p:cNvSpPr txBox="1">
              <a:spLocks noChangeArrowheads="1"/>
            </p:cNvSpPr>
            <p:nvPr/>
          </p:nvSpPr>
          <p:spPr bwMode="auto">
            <a:xfrm>
              <a:off x="1642332" y="403438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892843" y="3865603"/>
              <a:ext cx="631972" cy="631973"/>
              <a:chOff x="2892843" y="3865603"/>
              <a:chExt cx="631972" cy="631973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2892843" y="3865603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229"/>
              <p:cNvSpPr>
                <a:spLocks noEditPoints="1"/>
              </p:cNvSpPr>
              <p:nvPr/>
            </p:nvSpPr>
            <p:spPr bwMode="auto">
              <a:xfrm>
                <a:off x="3142260" y="4035963"/>
                <a:ext cx="177404" cy="365524"/>
              </a:xfrm>
              <a:custGeom>
                <a:avLst/>
                <a:gdLst>
                  <a:gd name="T0" fmla="*/ 62 w 63"/>
                  <a:gd name="T1" fmla="*/ 32 h 130"/>
                  <a:gd name="T2" fmla="*/ 46 w 63"/>
                  <a:gd name="T3" fmla="*/ 58 h 130"/>
                  <a:gd name="T4" fmla="*/ 35 w 63"/>
                  <a:gd name="T5" fmla="*/ 68 h 130"/>
                  <a:gd name="T6" fmla="*/ 26 w 63"/>
                  <a:gd name="T7" fmla="*/ 85 h 130"/>
                  <a:gd name="T8" fmla="*/ 30 w 63"/>
                  <a:gd name="T9" fmla="*/ 93 h 130"/>
                  <a:gd name="T10" fmla="*/ 26 w 63"/>
                  <a:gd name="T11" fmla="*/ 96 h 130"/>
                  <a:gd name="T12" fmla="*/ 19 w 63"/>
                  <a:gd name="T13" fmla="*/ 79 h 130"/>
                  <a:gd name="T14" fmla="*/ 20 w 63"/>
                  <a:gd name="T15" fmla="*/ 73 h 130"/>
                  <a:gd name="T16" fmla="*/ 34 w 63"/>
                  <a:gd name="T17" fmla="*/ 55 h 130"/>
                  <a:gd name="T18" fmla="*/ 46 w 63"/>
                  <a:gd name="T19" fmla="*/ 35 h 130"/>
                  <a:gd name="T20" fmla="*/ 22 w 63"/>
                  <a:gd name="T21" fmla="*/ 13 h 130"/>
                  <a:gd name="T22" fmla="*/ 13 w 63"/>
                  <a:gd name="T23" fmla="*/ 16 h 130"/>
                  <a:gd name="T24" fmla="*/ 8 w 63"/>
                  <a:gd name="T25" fmla="*/ 22 h 130"/>
                  <a:gd name="T26" fmla="*/ 5 w 63"/>
                  <a:gd name="T27" fmla="*/ 29 h 130"/>
                  <a:gd name="T28" fmla="*/ 0 w 63"/>
                  <a:gd name="T29" fmla="*/ 29 h 130"/>
                  <a:gd name="T30" fmla="*/ 1 w 63"/>
                  <a:gd name="T31" fmla="*/ 23 h 130"/>
                  <a:gd name="T32" fmla="*/ 6 w 63"/>
                  <a:gd name="T33" fmla="*/ 7 h 130"/>
                  <a:gd name="T34" fmla="*/ 27 w 63"/>
                  <a:gd name="T35" fmla="*/ 1 h 130"/>
                  <a:gd name="T36" fmla="*/ 52 w 63"/>
                  <a:gd name="T37" fmla="*/ 8 h 130"/>
                  <a:gd name="T38" fmla="*/ 62 w 63"/>
                  <a:gd name="T39" fmla="*/ 32 h 130"/>
                  <a:gd name="T40" fmla="*/ 26 w 63"/>
                  <a:gd name="T41" fmla="*/ 108 h 130"/>
                  <a:gd name="T42" fmla="*/ 18 w 63"/>
                  <a:gd name="T43" fmla="*/ 122 h 130"/>
                  <a:gd name="T44" fmla="*/ 34 w 63"/>
                  <a:gd name="T45" fmla="*/ 125 h 130"/>
                  <a:gd name="T46" fmla="*/ 26 w 63"/>
                  <a:gd name="T47" fmla="*/ 10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130">
                    <a:moveTo>
                      <a:pt x="62" y="32"/>
                    </a:moveTo>
                    <a:cubicBezTo>
                      <a:pt x="61" y="44"/>
                      <a:pt x="54" y="51"/>
                      <a:pt x="46" y="58"/>
                    </a:cubicBezTo>
                    <a:cubicBezTo>
                      <a:pt x="43" y="61"/>
                      <a:pt x="39" y="65"/>
                      <a:pt x="35" y="68"/>
                    </a:cubicBezTo>
                    <a:cubicBezTo>
                      <a:pt x="31" y="72"/>
                      <a:pt x="26" y="77"/>
                      <a:pt x="26" y="85"/>
                    </a:cubicBezTo>
                    <a:cubicBezTo>
                      <a:pt x="26" y="88"/>
                      <a:pt x="28" y="91"/>
                      <a:pt x="30" y="93"/>
                    </a:cubicBezTo>
                    <a:cubicBezTo>
                      <a:pt x="29" y="94"/>
                      <a:pt x="28" y="95"/>
                      <a:pt x="26" y="96"/>
                    </a:cubicBezTo>
                    <a:cubicBezTo>
                      <a:pt x="22" y="93"/>
                      <a:pt x="17" y="87"/>
                      <a:pt x="19" y="79"/>
                    </a:cubicBezTo>
                    <a:cubicBezTo>
                      <a:pt x="19" y="77"/>
                      <a:pt x="19" y="75"/>
                      <a:pt x="20" y="73"/>
                    </a:cubicBezTo>
                    <a:cubicBezTo>
                      <a:pt x="23" y="67"/>
                      <a:pt x="29" y="61"/>
                      <a:pt x="34" y="55"/>
                    </a:cubicBezTo>
                    <a:cubicBezTo>
                      <a:pt x="39" y="50"/>
                      <a:pt x="45" y="43"/>
                      <a:pt x="46" y="35"/>
                    </a:cubicBezTo>
                    <a:cubicBezTo>
                      <a:pt x="47" y="21"/>
                      <a:pt x="36" y="12"/>
                      <a:pt x="22" y="13"/>
                    </a:cubicBezTo>
                    <a:cubicBezTo>
                      <a:pt x="20" y="13"/>
                      <a:pt x="15" y="14"/>
                      <a:pt x="13" y="16"/>
                    </a:cubicBezTo>
                    <a:cubicBezTo>
                      <a:pt x="11" y="17"/>
                      <a:pt x="10" y="20"/>
                      <a:pt x="8" y="22"/>
                    </a:cubicBezTo>
                    <a:cubicBezTo>
                      <a:pt x="7" y="25"/>
                      <a:pt x="6" y="27"/>
                      <a:pt x="5" y="29"/>
                    </a:cubicBezTo>
                    <a:cubicBezTo>
                      <a:pt x="3" y="29"/>
                      <a:pt x="1" y="29"/>
                      <a:pt x="0" y="29"/>
                    </a:cubicBezTo>
                    <a:cubicBezTo>
                      <a:pt x="0" y="27"/>
                      <a:pt x="1" y="25"/>
                      <a:pt x="1" y="23"/>
                    </a:cubicBezTo>
                    <a:cubicBezTo>
                      <a:pt x="3" y="18"/>
                      <a:pt x="5" y="12"/>
                      <a:pt x="6" y="7"/>
                    </a:cubicBezTo>
                    <a:cubicBezTo>
                      <a:pt x="12" y="4"/>
                      <a:pt x="18" y="1"/>
                      <a:pt x="27" y="1"/>
                    </a:cubicBezTo>
                    <a:cubicBezTo>
                      <a:pt x="38" y="0"/>
                      <a:pt x="46" y="3"/>
                      <a:pt x="52" y="8"/>
                    </a:cubicBezTo>
                    <a:cubicBezTo>
                      <a:pt x="58" y="13"/>
                      <a:pt x="63" y="20"/>
                      <a:pt x="62" y="32"/>
                    </a:cubicBezTo>
                    <a:close/>
                    <a:moveTo>
                      <a:pt x="26" y="108"/>
                    </a:moveTo>
                    <a:cubicBezTo>
                      <a:pt x="20" y="108"/>
                      <a:pt x="14" y="115"/>
                      <a:pt x="18" y="122"/>
                    </a:cubicBezTo>
                    <a:cubicBezTo>
                      <a:pt x="20" y="128"/>
                      <a:pt x="29" y="130"/>
                      <a:pt x="34" y="125"/>
                    </a:cubicBezTo>
                    <a:cubicBezTo>
                      <a:pt x="41" y="118"/>
                      <a:pt x="35" y="107"/>
                      <a:pt x="26" y="108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024643" y="3232620"/>
            <a:ext cx="1866001" cy="632119"/>
            <a:chOff x="8025688" y="3231869"/>
            <a:chExt cx="1866244" cy="631973"/>
          </a:xfrm>
        </p:grpSpPr>
        <p:sp>
          <p:nvSpPr>
            <p:cNvPr id="43" name="TextBox 26"/>
            <p:cNvSpPr txBox="1">
              <a:spLocks noChangeArrowheads="1"/>
            </p:cNvSpPr>
            <p:nvPr/>
          </p:nvSpPr>
          <p:spPr bwMode="auto">
            <a:xfrm>
              <a:off x="8630048" y="3372284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8025688" y="3231869"/>
              <a:ext cx="631972" cy="631973"/>
              <a:chOff x="8025688" y="3231869"/>
              <a:chExt cx="631972" cy="631973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8025688" y="3231869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240"/>
              <p:cNvSpPr>
                <a:spLocks noEditPoints="1"/>
              </p:cNvSpPr>
              <p:nvPr/>
            </p:nvSpPr>
            <p:spPr bwMode="auto">
              <a:xfrm>
                <a:off x="8219451" y="3408278"/>
                <a:ext cx="302739" cy="302739"/>
              </a:xfrm>
              <a:custGeom>
                <a:avLst/>
                <a:gdLst>
                  <a:gd name="T0" fmla="*/ 106 w 120"/>
                  <a:gd name="T1" fmla="*/ 63 h 120"/>
                  <a:gd name="T2" fmla="*/ 106 w 120"/>
                  <a:gd name="T3" fmla="*/ 14 h 120"/>
                  <a:gd name="T4" fmla="*/ 57 w 120"/>
                  <a:gd name="T5" fmla="*/ 14 h 120"/>
                  <a:gd name="T6" fmla="*/ 51 w 120"/>
                  <a:gd name="T7" fmla="*/ 54 h 120"/>
                  <a:gd name="T8" fmla="*/ 50 w 120"/>
                  <a:gd name="T9" fmla="*/ 55 h 120"/>
                  <a:gd name="T10" fmla="*/ 2 w 120"/>
                  <a:gd name="T11" fmla="*/ 103 h 120"/>
                  <a:gd name="T12" fmla="*/ 3 w 120"/>
                  <a:gd name="T13" fmla="*/ 111 h 120"/>
                  <a:gd name="T14" fmla="*/ 9 w 120"/>
                  <a:gd name="T15" fmla="*/ 117 h 120"/>
                  <a:gd name="T16" fmla="*/ 17 w 120"/>
                  <a:gd name="T17" fmla="*/ 118 h 120"/>
                  <a:gd name="T18" fmla="*/ 65 w 120"/>
                  <a:gd name="T19" fmla="*/ 70 h 120"/>
                  <a:gd name="T20" fmla="*/ 66 w 120"/>
                  <a:gd name="T21" fmla="*/ 69 h 120"/>
                  <a:gd name="T22" fmla="*/ 106 w 120"/>
                  <a:gd name="T23" fmla="*/ 63 h 120"/>
                  <a:gd name="T24" fmla="*/ 18 w 120"/>
                  <a:gd name="T25" fmla="*/ 109 h 120"/>
                  <a:gd name="T26" fmla="*/ 15 w 120"/>
                  <a:gd name="T27" fmla="*/ 109 h 120"/>
                  <a:gd name="T28" fmla="*/ 12 w 120"/>
                  <a:gd name="T29" fmla="*/ 105 h 120"/>
                  <a:gd name="T30" fmla="*/ 11 w 120"/>
                  <a:gd name="T31" fmla="*/ 102 h 120"/>
                  <a:gd name="T32" fmla="*/ 34 w 120"/>
                  <a:gd name="T33" fmla="*/ 78 h 120"/>
                  <a:gd name="T34" fmla="*/ 38 w 120"/>
                  <a:gd name="T35" fmla="*/ 79 h 120"/>
                  <a:gd name="T36" fmla="*/ 41 w 120"/>
                  <a:gd name="T37" fmla="*/ 82 h 120"/>
                  <a:gd name="T38" fmla="*/ 42 w 120"/>
                  <a:gd name="T39" fmla="*/ 86 h 120"/>
                  <a:gd name="T40" fmla="*/ 18 w 120"/>
                  <a:gd name="T41" fmla="*/ 109 h 120"/>
                  <a:gd name="T42" fmla="*/ 62 w 120"/>
                  <a:gd name="T43" fmla="*/ 58 h 120"/>
                  <a:gd name="T44" fmla="*/ 62 w 120"/>
                  <a:gd name="T45" fmla="*/ 18 h 120"/>
                  <a:gd name="T46" fmla="*/ 102 w 120"/>
                  <a:gd name="T47" fmla="*/ 18 h 120"/>
                  <a:gd name="T48" fmla="*/ 102 w 120"/>
                  <a:gd name="T49" fmla="*/ 58 h 120"/>
                  <a:gd name="T50" fmla="*/ 62 w 120"/>
                  <a:gd name="T51" fmla="*/ 5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" h="120">
                    <a:moveTo>
                      <a:pt x="106" y="63"/>
                    </a:moveTo>
                    <a:cubicBezTo>
                      <a:pt x="120" y="49"/>
                      <a:pt x="120" y="27"/>
                      <a:pt x="106" y="14"/>
                    </a:cubicBezTo>
                    <a:cubicBezTo>
                      <a:pt x="93" y="0"/>
                      <a:pt x="71" y="0"/>
                      <a:pt x="57" y="14"/>
                    </a:cubicBezTo>
                    <a:cubicBezTo>
                      <a:pt x="46" y="25"/>
                      <a:pt x="44" y="41"/>
                      <a:pt x="51" y="54"/>
                    </a:cubicBezTo>
                    <a:cubicBezTo>
                      <a:pt x="51" y="54"/>
                      <a:pt x="50" y="55"/>
                      <a:pt x="50" y="55"/>
                    </a:cubicBezTo>
                    <a:cubicBezTo>
                      <a:pt x="2" y="103"/>
                      <a:pt x="2" y="103"/>
                      <a:pt x="2" y="103"/>
                    </a:cubicBezTo>
                    <a:cubicBezTo>
                      <a:pt x="0" y="105"/>
                      <a:pt x="0" y="108"/>
                      <a:pt x="3" y="111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12" y="120"/>
                      <a:pt x="15" y="120"/>
                      <a:pt x="17" y="118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79" y="76"/>
                      <a:pt x="95" y="74"/>
                      <a:pt x="106" y="63"/>
                    </a:cubicBezTo>
                    <a:close/>
                    <a:moveTo>
                      <a:pt x="18" y="109"/>
                    </a:moveTo>
                    <a:cubicBezTo>
                      <a:pt x="18" y="110"/>
                      <a:pt x="16" y="110"/>
                      <a:pt x="15" y="109"/>
                    </a:cubicBezTo>
                    <a:cubicBezTo>
                      <a:pt x="12" y="105"/>
                      <a:pt x="12" y="105"/>
                      <a:pt x="12" y="105"/>
                    </a:cubicBezTo>
                    <a:cubicBezTo>
                      <a:pt x="10" y="104"/>
                      <a:pt x="10" y="103"/>
                      <a:pt x="11" y="102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5" y="78"/>
                      <a:pt x="37" y="78"/>
                      <a:pt x="38" y="79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42" y="83"/>
                      <a:pt x="43" y="85"/>
                      <a:pt x="42" y="86"/>
                    </a:cubicBezTo>
                    <a:lnTo>
                      <a:pt x="18" y="109"/>
                    </a:lnTo>
                    <a:close/>
                    <a:moveTo>
                      <a:pt x="62" y="58"/>
                    </a:moveTo>
                    <a:cubicBezTo>
                      <a:pt x="51" y="47"/>
                      <a:pt x="51" y="29"/>
                      <a:pt x="62" y="18"/>
                    </a:cubicBezTo>
                    <a:cubicBezTo>
                      <a:pt x="73" y="7"/>
                      <a:pt x="91" y="7"/>
                      <a:pt x="102" y="18"/>
                    </a:cubicBezTo>
                    <a:cubicBezTo>
                      <a:pt x="113" y="29"/>
                      <a:pt x="113" y="47"/>
                      <a:pt x="102" y="58"/>
                    </a:cubicBezTo>
                    <a:cubicBezTo>
                      <a:pt x="91" y="69"/>
                      <a:pt x="73" y="69"/>
                      <a:pt x="62" y="58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7360793" y="5134261"/>
            <a:ext cx="1925570" cy="632119"/>
            <a:chOff x="7361751" y="5133070"/>
            <a:chExt cx="1925821" cy="631973"/>
          </a:xfrm>
        </p:grpSpPr>
        <p:sp>
          <p:nvSpPr>
            <p:cNvPr id="46" name="TextBox 26"/>
            <p:cNvSpPr txBox="1">
              <a:spLocks noChangeArrowheads="1"/>
            </p:cNvSpPr>
            <p:nvPr/>
          </p:nvSpPr>
          <p:spPr bwMode="auto">
            <a:xfrm>
              <a:off x="8025688" y="5358589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361751" y="5133070"/>
              <a:ext cx="631972" cy="631973"/>
              <a:chOff x="7361751" y="5133070"/>
              <a:chExt cx="631972" cy="631973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7361751" y="5133070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Freeform 246"/>
              <p:cNvSpPr/>
              <p:nvPr/>
            </p:nvSpPr>
            <p:spPr bwMode="auto">
              <a:xfrm>
                <a:off x="7541984" y="5302003"/>
                <a:ext cx="298619" cy="304361"/>
              </a:xfrm>
              <a:custGeom>
                <a:avLst/>
                <a:gdLst>
                  <a:gd name="T0" fmla="*/ 95 w 110"/>
                  <a:gd name="T1" fmla="*/ 62 h 112"/>
                  <a:gd name="T2" fmla="*/ 56 w 110"/>
                  <a:gd name="T3" fmla="*/ 95 h 112"/>
                  <a:gd name="T4" fmla="*/ 16 w 110"/>
                  <a:gd name="T5" fmla="*/ 56 h 112"/>
                  <a:gd name="T6" fmla="*/ 56 w 110"/>
                  <a:gd name="T7" fmla="*/ 16 h 112"/>
                  <a:gd name="T8" fmla="*/ 82 w 110"/>
                  <a:gd name="T9" fmla="*/ 26 h 112"/>
                  <a:gd name="T10" fmla="*/ 79 w 110"/>
                  <a:gd name="T11" fmla="*/ 29 h 112"/>
                  <a:gd name="T12" fmla="*/ 72 w 110"/>
                  <a:gd name="T13" fmla="*/ 36 h 112"/>
                  <a:gd name="T14" fmla="*/ 106 w 110"/>
                  <a:gd name="T15" fmla="*/ 38 h 112"/>
                  <a:gd name="T16" fmla="*/ 103 w 110"/>
                  <a:gd name="T17" fmla="*/ 5 h 112"/>
                  <a:gd name="T18" fmla="*/ 97 w 110"/>
                  <a:gd name="T19" fmla="*/ 11 h 112"/>
                  <a:gd name="T20" fmla="*/ 93 w 110"/>
                  <a:gd name="T21" fmla="*/ 14 h 112"/>
                  <a:gd name="T22" fmla="*/ 56 w 110"/>
                  <a:gd name="T23" fmla="*/ 0 h 112"/>
                  <a:gd name="T24" fmla="*/ 0 w 110"/>
                  <a:gd name="T25" fmla="*/ 56 h 112"/>
                  <a:gd name="T26" fmla="*/ 56 w 110"/>
                  <a:gd name="T27" fmla="*/ 112 h 112"/>
                  <a:gd name="T28" fmla="*/ 110 w 110"/>
                  <a:gd name="T29" fmla="*/ 68 h 112"/>
                  <a:gd name="T30" fmla="*/ 95 w 110"/>
                  <a:gd name="T31" fmla="*/ 6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112">
                    <a:moveTo>
                      <a:pt x="95" y="62"/>
                    </a:moveTo>
                    <a:cubicBezTo>
                      <a:pt x="91" y="81"/>
                      <a:pt x="75" y="95"/>
                      <a:pt x="56" y="95"/>
                    </a:cubicBezTo>
                    <a:cubicBezTo>
                      <a:pt x="34" y="95"/>
                      <a:pt x="16" y="78"/>
                      <a:pt x="16" y="56"/>
                    </a:cubicBezTo>
                    <a:cubicBezTo>
                      <a:pt x="16" y="34"/>
                      <a:pt x="34" y="16"/>
                      <a:pt x="56" y="16"/>
                    </a:cubicBezTo>
                    <a:cubicBezTo>
                      <a:pt x="66" y="16"/>
                      <a:pt x="75" y="20"/>
                      <a:pt x="82" y="26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83" y="5"/>
                      <a:pt x="70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86"/>
                      <a:pt x="25" y="112"/>
                      <a:pt x="56" y="112"/>
                    </a:cubicBezTo>
                    <a:cubicBezTo>
                      <a:pt x="82" y="112"/>
                      <a:pt x="104" y="93"/>
                      <a:pt x="110" y="68"/>
                    </a:cubicBezTo>
                    <a:lnTo>
                      <a:pt x="95" y="62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8555755" y="3866501"/>
            <a:ext cx="1930025" cy="632119"/>
            <a:chOff x="8556869" y="3865603"/>
            <a:chExt cx="1930276" cy="631973"/>
          </a:xfrm>
        </p:grpSpPr>
        <p:sp>
          <p:nvSpPr>
            <p:cNvPr id="44" name="TextBox 26"/>
            <p:cNvSpPr txBox="1">
              <a:spLocks noChangeArrowheads="1"/>
            </p:cNvSpPr>
            <p:nvPr/>
          </p:nvSpPr>
          <p:spPr bwMode="auto">
            <a:xfrm>
              <a:off x="9225261" y="403438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8556869" y="3865603"/>
              <a:ext cx="631972" cy="631973"/>
              <a:chOff x="8556869" y="3865603"/>
              <a:chExt cx="631972" cy="631973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8556869" y="3865603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292"/>
              <p:cNvSpPr/>
              <p:nvPr/>
            </p:nvSpPr>
            <p:spPr bwMode="auto">
              <a:xfrm>
                <a:off x="8796371" y="4007473"/>
                <a:ext cx="212753" cy="343923"/>
              </a:xfrm>
              <a:custGeom>
                <a:avLst/>
                <a:gdLst>
                  <a:gd name="T0" fmla="*/ 0 w 56"/>
                  <a:gd name="T1" fmla="*/ 0 h 91"/>
                  <a:gd name="T2" fmla="*/ 2 w 56"/>
                  <a:gd name="T3" fmla="*/ 74 h 91"/>
                  <a:gd name="T4" fmla="*/ 23 w 56"/>
                  <a:gd name="T5" fmla="*/ 64 h 91"/>
                  <a:gd name="T6" fmla="*/ 35 w 56"/>
                  <a:gd name="T7" fmla="*/ 89 h 91"/>
                  <a:gd name="T8" fmla="*/ 39 w 56"/>
                  <a:gd name="T9" fmla="*/ 90 h 91"/>
                  <a:gd name="T10" fmla="*/ 45 w 56"/>
                  <a:gd name="T11" fmla="*/ 87 h 91"/>
                  <a:gd name="T12" fmla="*/ 47 w 56"/>
                  <a:gd name="T13" fmla="*/ 83 h 91"/>
                  <a:gd name="T14" fmla="*/ 35 w 56"/>
                  <a:gd name="T15" fmla="*/ 58 h 91"/>
                  <a:gd name="T16" fmla="*/ 56 w 56"/>
                  <a:gd name="T17" fmla="*/ 48 h 91"/>
                  <a:gd name="T18" fmla="*/ 0 w 56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91">
                    <a:moveTo>
                      <a:pt x="0" y="0"/>
                    </a:moveTo>
                    <a:cubicBezTo>
                      <a:pt x="2" y="74"/>
                      <a:pt x="2" y="74"/>
                      <a:pt x="2" y="7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6" y="90"/>
                      <a:pt x="38" y="91"/>
                      <a:pt x="39" y="90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7" y="86"/>
                      <a:pt x="48" y="84"/>
                      <a:pt x="47" y="83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56" y="48"/>
                      <a:pt x="56" y="48"/>
                      <a:pt x="56" y="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2881307" y="5134261"/>
            <a:ext cx="1847498" cy="632119"/>
            <a:chOff x="2881679" y="5133070"/>
            <a:chExt cx="1847739" cy="631973"/>
          </a:xfrm>
        </p:grpSpPr>
        <p:sp>
          <p:nvSpPr>
            <p:cNvPr id="62" name="TextBox 26"/>
            <p:cNvSpPr txBox="1">
              <a:spLocks noChangeArrowheads="1"/>
            </p:cNvSpPr>
            <p:nvPr/>
          </p:nvSpPr>
          <p:spPr bwMode="auto">
            <a:xfrm>
              <a:off x="2881679" y="5358589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097446" y="5133070"/>
              <a:ext cx="631972" cy="631973"/>
              <a:chOff x="4097446" y="5133070"/>
              <a:chExt cx="631972" cy="631973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4097446" y="5133070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297"/>
              <p:cNvSpPr>
                <a:spLocks noEditPoints="1"/>
              </p:cNvSpPr>
              <p:nvPr/>
            </p:nvSpPr>
            <p:spPr bwMode="auto">
              <a:xfrm>
                <a:off x="4360563" y="5292329"/>
                <a:ext cx="143073" cy="328963"/>
              </a:xfrm>
              <a:custGeom>
                <a:avLst/>
                <a:gdLst>
                  <a:gd name="T0" fmla="*/ 28 w 58"/>
                  <a:gd name="T1" fmla="*/ 117 h 133"/>
                  <a:gd name="T2" fmla="*/ 36 w 58"/>
                  <a:gd name="T3" fmla="*/ 110 h 133"/>
                  <a:gd name="T4" fmla="*/ 43 w 58"/>
                  <a:gd name="T5" fmla="*/ 103 h 133"/>
                  <a:gd name="T6" fmla="*/ 41 w 58"/>
                  <a:gd name="T7" fmla="*/ 111 h 133"/>
                  <a:gd name="T8" fmla="*/ 22 w 58"/>
                  <a:gd name="T9" fmla="*/ 129 h 133"/>
                  <a:gd name="T10" fmla="*/ 0 w 58"/>
                  <a:gd name="T11" fmla="*/ 120 h 133"/>
                  <a:gd name="T12" fmla="*/ 4 w 58"/>
                  <a:gd name="T13" fmla="*/ 102 h 133"/>
                  <a:gd name="T14" fmla="*/ 15 w 58"/>
                  <a:gd name="T15" fmla="*/ 69 h 133"/>
                  <a:gd name="T16" fmla="*/ 9 w 58"/>
                  <a:gd name="T17" fmla="*/ 47 h 133"/>
                  <a:gd name="T18" fmla="*/ 16 w 58"/>
                  <a:gd name="T19" fmla="*/ 42 h 133"/>
                  <a:gd name="T20" fmla="*/ 49 w 58"/>
                  <a:gd name="T21" fmla="*/ 38 h 133"/>
                  <a:gd name="T22" fmla="*/ 30 w 58"/>
                  <a:gd name="T23" fmla="*/ 95 h 133"/>
                  <a:gd name="T24" fmla="*/ 28 w 58"/>
                  <a:gd name="T25" fmla="*/ 117 h 133"/>
                  <a:gd name="T26" fmla="*/ 35 w 58"/>
                  <a:gd name="T27" fmla="*/ 31 h 133"/>
                  <a:gd name="T28" fmla="*/ 36 w 58"/>
                  <a:gd name="T29" fmla="*/ 3 h 133"/>
                  <a:gd name="T30" fmla="*/ 35 w 58"/>
                  <a:gd name="T31" fmla="*/ 3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133">
                    <a:moveTo>
                      <a:pt x="28" y="117"/>
                    </a:moveTo>
                    <a:cubicBezTo>
                      <a:pt x="31" y="118"/>
                      <a:pt x="34" y="113"/>
                      <a:pt x="36" y="110"/>
                    </a:cubicBezTo>
                    <a:cubicBezTo>
                      <a:pt x="38" y="107"/>
                      <a:pt x="40" y="103"/>
                      <a:pt x="43" y="103"/>
                    </a:cubicBezTo>
                    <a:cubicBezTo>
                      <a:pt x="46" y="104"/>
                      <a:pt x="43" y="108"/>
                      <a:pt x="41" y="111"/>
                    </a:cubicBezTo>
                    <a:cubicBezTo>
                      <a:pt x="37" y="117"/>
                      <a:pt x="29" y="126"/>
                      <a:pt x="22" y="129"/>
                    </a:cubicBezTo>
                    <a:cubicBezTo>
                      <a:pt x="12" y="133"/>
                      <a:pt x="1" y="129"/>
                      <a:pt x="0" y="120"/>
                    </a:cubicBezTo>
                    <a:cubicBezTo>
                      <a:pt x="0" y="115"/>
                      <a:pt x="2" y="107"/>
                      <a:pt x="4" y="102"/>
                    </a:cubicBezTo>
                    <a:cubicBezTo>
                      <a:pt x="8" y="90"/>
                      <a:pt x="11" y="82"/>
                      <a:pt x="15" y="69"/>
                    </a:cubicBezTo>
                    <a:cubicBezTo>
                      <a:pt x="18" y="59"/>
                      <a:pt x="24" y="44"/>
                      <a:pt x="9" y="47"/>
                    </a:cubicBezTo>
                    <a:cubicBezTo>
                      <a:pt x="9" y="43"/>
                      <a:pt x="13" y="42"/>
                      <a:pt x="16" y="42"/>
                    </a:cubicBezTo>
                    <a:cubicBezTo>
                      <a:pt x="26" y="40"/>
                      <a:pt x="38" y="38"/>
                      <a:pt x="49" y="38"/>
                    </a:cubicBezTo>
                    <a:cubicBezTo>
                      <a:pt x="43" y="55"/>
                      <a:pt x="36" y="75"/>
                      <a:pt x="30" y="95"/>
                    </a:cubicBezTo>
                    <a:cubicBezTo>
                      <a:pt x="28" y="101"/>
                      <a:pt x="21" y="115"/>
                      <a:pt x="28" y="117"/>
                    </a:cubicBezTo>
                    <a:close/>
                    <a:moveTo>
                      <a:pt x="35" y="31"/>
                    </a:moveTo>
                    <a:cubicBezTo>
                      <a:pt x="21" y="29"/>
                      <a:pt x="20" y="6"/>
                      <a:pt x="36" y="3"/>
                    </a:cubicBezTo>
                    <a:cubicBezTo>
                      <a:pt x="58" y="0"/>
                      <a:pt x="56" y="35"/>
                      <a:pt x="35" y="31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2202133" y="3232620"/>
            <a:ext cx="1878699" cy="632119"/>
            <a:chOff x="2202417" y="3231869"/>
            <a:chExt cx="1878944" cy="631973"/>
          </a:xfrm>
        </p:grpSpPr>
        <p:sp>
          <p:nvSpPr>
            <p:cNvPr id="48" name="TextBox 26"/>
            <p:cNvSpPr txBox="1">
              <a:spLocks noChangeArrowheads="1"/>
            </p:cNvSpPr>
            <p:nvPr/>
          </p:nvSpPr>
          <p:spPr bwMode="auto">
            <a:xfrm>
              <a:off x="2202417" y="3372284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449389" y="3231869"/>
              <a:ext cx="631972" cy="631973"/>
              <a:chOff x="3449389" y="3231869"/>
              <a:chExt cx="631972" cy="631973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449389" y="3231869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298"/>
              <p:cNvSpPr>
                <a:spLocks noEditPoints="1"/>
              </p:cNvSpPr>
              <p:nvPr/>
            </p:nvSpPr>
            <p:spPr bwMode="auto">
              <a:xfrm>
                <a:off x="3585299" y="3342707"/>
                <a:ext cx="396739" cy="379489"/>
              </a:xfrm>
              <a:custGeom>
                <a:avLst/>
                <a:gdLst>
                  <a:gd name="T0" fmla="*/ 253 w 253"/>
                  <a:gd name="T1" fmla="*/ 93 h 242"/>
                  <a:gd name="T2" fmla="*/ 166 w 253"/>
                  <a:gd name="T3" fmla="*/ 81 h 242"/>
                  <a:gd name="T4" fmla="*/ 128 w 253"/>
                  <a:gd name="T5" fmla="*/ 0 h 242"/>
                  <a:gd name="T6" fmla="*/ 88 w 253"/>
                  <a:gd name="T7" fmla="*/ 81 h 242"/>
                  <a:gd name="T8" fmla="*/ 0 w 253"/>
                  <a:gd name="T9" fmla="*/ 93 h 242"/>
                  <a:gd name="T10" fmla="*/ 64 w 253"/>
                  <a:gd name="T11" fmla="*/ 154 h 242"/>
                  <a:gd name="T12" fmla="*/ 47 w 253"/>
                  <a:gd name="T13" fmla="*/ 242 h 242"/>
                  <a:gd name="T14" fmla="*/ 128 w 253"/>
                  <a:gd name="T15" fmla="*/ 201 h 242"/>
                  <a:gd name="T16" fmla="*/ 206 w 253"/>
                  <a:gd name="T17" fmla="*/ 242 h 242"/>
                  <a:gd name="T18" fmla="*/ 189 w 253"/>
                  <a:gd name="T19" fmla="*/ 154 h 242"/>
                  <a:gd name="T20" fmla="*/ 253 w 253"/>
                  <a:gd name="T21" fmla="*/ 93 h 242"/>
                  <a:gd name="T22" fmla="*/ 161 w 253"/>
                  <a:gd name="T23" fmla="*/ 173 h 242"/>
                  <a:gd name="T24" fmla="*/ 128 w 253"/>
                  <a:gd name="T25" fmla="*/ 157 h 242"/>
                  <a:gd name="T26" fmla="*/ 92 w 253"/>
                  <a:gd name="T27" fmla="*/ 173 h 242"/>
                  <a:gd name="T28" fmla="*/ 99 w 253"/>
                  <a:gd name="T29" fmla="*/ 135 h 242"/>
                  <a:gd name="T30" fmla="*/ 73 w 253"/>
                  <a:gd name="T31" fmla="*/ 109 h 242"/>
                  <a:gd name="T32" fmla="*/ 109 w 253"/>
                  <a:gd name="T33" fmla="*/ 105 h 242"/>
                  <a:gd name="T34" fmla="*/ 128 w 253"/>
                  <a:gd name="T35" fmla="*/ 69 h 242"/>
                  <a:gd name="T36" fmla="*/ 144 w 253"/>
                  <a:gd name="T37" fmla="*/ 105 h 242"/>
                  <a:gd name="T38" fmla="*/ 182 w 253"/>
                  <a:gd name="T39" fmla="*/ 109 h 242"/>
                  <a:gd name="T40" fmla="*/ 154 w 253"/>
                  <a:gd name="T41" fmla="*/ 135 h 242"/>
                  <a:gd name="T42" fmla="*/ 161 w 253"/>
                  <a:gd name="T43" fmla="*/ 173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3" h="242">
                    <a:moveTo>
                      <a:pt x="253" y="93"/>
                    </a:moveTo>
                    <a:lnTo>
                      <a:pt x="166" y="81"/>
                    </a:lnTo>
                    <a:lnTo>
                      <a:pt x="128" y="0"/>
                    </a:lnTo>
                    <a:lnTo>
                      <a:pt x="88" y="81"/>
                    </a:lnTo>
                    <a:lnTo>
                      <a:pt x="0" y="93"/>
                    </a:lnTo>
                    <a:lnTo>
                      <a:pt x="64" y="154"/>
                    </a:lnTo>
                    <a:lnTo>
                      <a:pt x="47" y="242"/>
                    </a:lnTo>
                    <a:lnTo>
                      <a:pt x="128" y="201"/>
                    </a:lnTo>
                    <a:lnTo>
                      <a:pt x="206" y="242"/>
                    </a:lnTo>
                    <a:lnTo>
                      <a:pt x="189" y="154"/>
                    </a:lnTo>
                    <a:lnTo>
                      <a:pt x="253" y="93"/>
                    </a:lnTo>
                    <a:close/>
                    <a:moveTo>
                      <a:pt x="161" y="173"/>
                    </a:moveTo>
                    <a:lnTo>
                      <a:pt x="128" y="157"/>
                    </a:lnTo>
                    <a:lnTo>
                      <a:pt x="92" y="173"/>
                    </a:lnTo>
                    <a:lnTo>
                      <a:pt x="99" y="135"/>
                    </a:lnTo>
                    <a:lnTo>
                      <a:pt x="73" y="109"/>
                    </a:lnTo>
                    <a:lnTo>
                      <a:pt x="109" y="105"/>
                    </a:lnTo>
                    <a:lnTo>
                      <a:pt x="128" y="69"/>
                    </a:lnTo>
                    <a:lnTo>
                      <a:pt x="144" y="105"/>
                    </a:lnTo>
                    <a:lnTo>
                      <a:pt x="182" y="109"/>
                    </a:lnTo>
                    <a:lnTo>
                      <a:pt x="154" y="135"/>
                    </a:lnTo>
                    <a:lnTo>
                      <a:pt x="161" y="173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7381356" y="2598739"/>
            <a:ext cx="1916585" cy="632119"/>
            <a:chOff x="7382314" y="2598135"/>
            <a:chExt cx="1916835" cy="631973"/>
          </a:xfrm>
        </p:grpSpPr>
        <p:sp>
          <p:nvSpPr>
            <p:cNvPr id="42" name="TextBox 26"/>
            <p:cNvSpPr txBox="1">
              <a:spLocks noChangeArrowheads="1"/>
            </p:cNvSpPr>
            <p:nvPr/>
          </p:nvSpPr>
          <p:spPr bwMode="auto">
            <a:xfrm>
              <a:off x="8037265" y="2710182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7382314" y="2598135"/>
              <a:ext cx="631972" cy="631973"/>
              <a:chOff x="7382314" y="2598135"/>
              <a:chExt cx="631972" cy="631973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7382314" y="2598135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Freeform 25"/>
              <p:cNvSpPr>
                <a:spLocks noEditPoints="1"/>
              </p:cNvSpPr>
              <p:nvPr/>
            </p:nvSpPr>
            <p:spPr bwMode="auto">
              <a:xfrm>
                <a:off x="7553427" y="2758044"/>
                <a:ext cx="291348" cy="309006"/>
              </a:xfrm>
              <a:custGeom>
                <a:avLst/>
                <a:gdLst>
                  <a:gd name="T0" fmla="*/ 40 w 70"/>
                  <a:gd name="T1" fmla="*/ 42 h 74"/>
                  <a:gd name="T2" fmla="*/ 41 w 70"/>
                  <a:gd name="T3" fmla="*/ 48 h 74"/>
                  <a:gd name="T4" fmla="*/ 37 w 70"/>
                  <a:gd name="T5" fmla="*/ 59 h 74"/>
                  <a:gd name="T6" fmla="*/ 29 w 70"/>
                  <a:gd name="T7" fmla="*/ 69 h 74"/>
                  <a:gd name="T8" fmla="*/ 18 w 70"/>
                  <a:gd name="T9" fmla="*/ 74 h 74"/>
                  <a:gd name="T10" fmla="*/ 6 w 70"/>
                  <a:gd name="T11" fmla="*/ 70 h 74"/>
                  <a:gd name="T12" fmla="*/ 6 w 70"/>
                  <a:gd name="T13" fmla="*/ 70 h 74"/>
                  <a:gd name="T14" fmla="*/ 1 w 70"/>
                  <a:gd name="T15" fmla="*/ 59 h 74"/>
                  <a:gd name="T16" fmla="*/ 5 w 70"/>
                  <a:gd name="T17" fmla="*/ 47 h 74"/>
                  <a:gd name="T18" fmla="*/ 13 w 70"/>
                  <a:gd name="T19" fmla="*/ 38 h 74"/>
                  <a:gd name="T20" fmla="*/ 24 w 70"/>
                  <a:gd name="T21" fmla="*/ 33 h 74"/>
                  <a:gd name="T22" fmla="*/ 30 w 70"/>
                  <a:gd name="T23" fmla="*/ 33 h 74"/>
                  <a:gd name="T24" fmla="*/ 23 w 70"/>
                  <a:gd name="T25" fmla="*/ 42 h 74"/>
                  <a:gd name="T26" fmla="*/ 19 w 70"/>
                  <a:gd name="T27" fmla="*/ 44 h 74"/>
                  <a:gd name="T28" fmla="*/ 11 w 70"/>
                  <a:gd name="T29" fmla="*/ 53 h 74"/>
                  <a:gd name="T30" fmla="*/ 9 w 70"/>
                  <a:gd name="T31" fmla="*/ 58 h 74"/>
                  <a:gd name="T32" fmla="*/ 12 w 70"/>
                  <a:gd name="T33" fmla="*/ 64 h 74"/>
                  <a:gd name="T34" fmla="*/ 12 w 70"/>
                  <a:gd name="T35" fmla="*/ 64 h 74"/>
                  <a:gd name="T36" fmla="*/ 17 w 70"/>
                  <a:gd name="T37" fmla="*/ 65 h 74"/>
                  <a:gd name="T38" fmla="*/ 23 w 70"/>
                  <a:gd name="T39" fmla="*/ 63 h 74"/>
                  <a:gd name="T40" fmla="*/ 31 w 70"/>
                  <a:gd name="T41" fmla="*/ 54 h 74"/>
                  <a:gd name="T42" fmla="*/ 32 w 70"/>
                  <a:gd name="T43" fmla="*/ 50 h 74"/>
                  <a:gd name="T44" fmla="*/ 40 w 70"/>
                  <a:gd name="T45" fmla="*/ 42 h 74"/>
                  <a:gd name="T46" fmla="*/ 64 w 70"/>
                  <a:gd name="T47" fmla="*/ 4 h 74"/>
                  <a:gd name="T48" fmla="*/ 52 w 70"/>
                  <a:gd name="T49" fmla="*/ 0 h 74"/>
                  <a:gd name="T50" fmla="*/ 41 w 70"/>
                  <a:gd name="T51" fmla="*/ 5 h 74"/>
                  <a:gd name="T52" fmla="*/ 33 w 70"/>
                  <a:gd name="T53" fmla="*/ 15 h 74"/>
                  <a:gd name="T54" fmla="*/ 29 w 70"/>
                  <a:gd name="T55" fmla="*/ 26 h 74"/>
                  <a:gd name="T56" fmla="*/ 31 w 70"/>
                  <a:gd name="T57" fmla="*/ 32 h 74"/>
                  <a:gd name="T58" fmla="*/ 38 w 70"/>
                  <a:gd name="T59" fmla="*/ 24 h 74"/>
                  <a:gd name="T60" fmla="*/ 40 w 70"/>
                  <a:gd name="T61" fmla="*/ 20 h 74"/>
                  <a:gd name="T62" fmla="*/ 47 w 70"/>
                  <a:gd name="T63" fmla="*/ 11 h 74"/>
                  <a:gd name="T64" fmla="*/ 53 w 70"/>
                  <a:gd name="T65" fmla="*/ 9 h 74"/>
                  <a:gd name="T66" fmla="*/ 58 w 70"/>
                  <a:gd name="T67" fmla="*/ 10 h 74"/>
                  <a:gd name="T68" fmla="*/ 58 w 70"/>
                  <a:gd name="T69" fmla="*/ 10 h 74"/>
                  <a:gd name="T70" fmla="*/ 61 w 70"/>
                  <a:gd name="T71" fmla="*/ 16 h 74"/>
                  <a:gd name="T72" fmla="*/ 59 w 70"/>
                  <a:gd name="T73" fmla="*/ 21 h 74"/>
                  <a:gd name="T74" fmla="*/ 51 w 70"/>
                  <a:gd name="T75" fmla="*/ 30 h 74"/>
                  <a:gd name="T76" fmla="*/ 48 w 70"/>
                  <a:gd name="T77" fmla="*/ 32 h 74"/>
                  <a:gd name="T78" fmla="*/ 41 w 70"/>
                  <a:gd name="T79" fmla="*/ 41 h 74"/>
                  <a:gd name="T80" fmla="*/ 46 w 70"/>
                  <a:gd name="T81" fmla="*/ 41 h 74"/>
                  <a:gd name="T82" fmla="*/ 57 w 70"/>
                  <a:gd name="T83" fmla="*/ 36 h 74"/>
                  <a:gd name="T84" fmla="*/ 65 w 70"/>
                  <a:gd name="T85" fmla="*/ 27 h 74"/>
                  <a:gd name="T86" fmla="*/ 69 w 70"/>
                  <a:gd name="T87" fmla="*/ 15 h 74"/>
                  <a:gd name="T88" fmla="*/ 64 w 70"/>
                  <a:gd name="T89" fmla="*/ 4 h 74"/>
                  <a:gd name="T90" fmla="*/ 64 w 70"/>
                  <a:gd name="T91" fmla="*/ 4 h 74"/>
                  <a:gd name="T92" fmla="*/ 49 w 70"/>
                  <a:gd name="T93" fmla="*/ 21 h 74"/>
                  <a:gd name="T94" fmla="*/ 43 w 70"/>
                  <a:gd name="T95" fmla="*/ 21 h 74"/>
                  <a:gd name="T96" fmla="*/ 22 w 70"/>
                  <a:gd name="T97" fmla="*/ 45 h 74"/>
                  <a:gd name="T98" fmla="*/ 23 w 70"/>
                  <a:gd name="T99" fmla="*/ 52 h 74"/>
                  <a:gd name="T100" fmla="*/ 23 w 70"/>
                  <a:gd name="T101" fmla="*/ 52 h 74"/>
                  <a:gd name="T102" fmla="*/ 29 w 70"/>
                  <a:gd name="T103" fmla="*/ 51 h 74"/>
                  <a:gd name="T104" fmla="*/ 50 w 70"/>
                  <a:gd name="T105" fmla="*/ 27 h 74"/>
                  <a:gd name="T106" fmla="*/ 49 w 70"/>
                  <a:gd name="T107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74">
                    <a:moveTo>
                      <a:pt x="40" y="42"/>
                    </a:moveTo>
                    <a:cubicBezTo>
                      <a:pt x="40" y="44"/>
                      <a:pt x="41" y="46"/>
                      <a:pt x="41" y="48"/>
                    </a:cubicBezTo>
                    <a:cubicBezTo>
                      <a:pt x="41" y="52"/>
                      <a:pt x="40" y="56"/>
                      <a:pt x="37" y="5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6" y="72"/>
                      <a:pt x="22" y="74"/>
                      <a:pt x="18" y="74"/>
                    </a:cubicBezTo>
                    <a:cubicBezTo>
                      <a:pt x="14" y="74"/>
                      <a:pt x="10" y="73"/>
                      <a:pt x="6" y="70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3" y="67"/>
                      <a:pt x="1" y="63"/>
                      <a:pt x="1" y="59"/>
                    </a:cubicBezTo>
                    <a:cubicBezTo>
                      <a:pt x="0" y="55"/>
                      <a:pt x="2" y="51"/>
                      <a:pt x="5" y="4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6" y="35"/>
                      <a:pt x="20" y="33"/>
                      <a:pt x="24" y="33"/>
                    </a:cubicBezTo>
                    <a:cubicBezTo>
                      <a:pt x="26" y="32"/>
                      <a:pt x="28" y="33"/>
                      <a:pt x="30" y="3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1" y="42"/>
                      <a:pt x="20" y="43"/>
                      <a:pt x="19" y="44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0" y="55"/>
                      <a:pt x="9" y="57"/>
                      <a:pt x="9" y="58"/>
                    </a:cubicBezTo>
                    <a:cubicBezTo>
                      <a:pt x="10" y="60"/>
                      <a:pt x="10" y="62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4" y="65"/>
                      <a:pt x="16" y="65"/>
                      <a:pt x="17" y="65"/>
                    </a:cubicBezTo>
                    <a:cubicBezTo>
                      <a:pt x="19" y="65"/>
                      <a:pt x="21" y="64"/>
                      <a:pt x="23" y="63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3"/>
                      <a:pt x="32" y="52"/>
                      <a:pt x="32" y="50"/>
                    </a:cubicBezTo>
                    <a:cubicBezTo>
                      <a:pt x="40" y="42"/>
                      <a:pt x="40" y="42"/>
                      <a:pt x="40" y="42"/>
                    </a:cubicBezTo>
                    <a:close/>
                    <a:moveTo>
                      <a:pt x="64" y="4"/>
                    </a:moveTo>
                    <a:cubicBezTo>
                      <a:pt x="60" y="1"/>
                      <a:pt x="56" y="0"/>
                      <a:pt x="52" y="0"/>
                    </a:cubicBezTo>
                    <a:cubicBezTo>
                      <a:pt x="48" y="0"/>
                      <a:pt x="44" y="2"/>
                      <a:pt x="41" y="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0" y="18"/>
                      <a:pt x="29" y="22"/>
                      <a:pt x="29" y="26"/>
                    </a:cubicBezTo>
                    <a:cubicBezTo>
                      <a:pt x="29" y="29"/>
                      <a:pt x="30" y="31"/>
                      <a:pt x="31" y="32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3"/>
                      <a:pt x="39" y="21"/>
                      <a:pt x="40" y="20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9" y="10"/>
                      <a:pt x="51" y="9"/>
                      <a:pt x="53" y="9"/>
                    </a:cubicBezTo>
                    <a:cubicBezTo>
                      <a:pt x="55" y="9"/>
                      <a:pt x="56" y="9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0" y="12"/>
                      <a:pt x="60" y="14"/>
                      <a:pt x="61" y="16"/>
                    </a:cubicBezTo>
                    <a:cubicBezTo>
                      <a:pt x="61" y="17"/>
                      <a:pt x="60" y="19"/>
                      <a:pt x="59" y="21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1"/>
                      <a:pt x="49" y="32"/>
                      <a:pt x="48" y="3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2" y="41"/>
                      <a:pt x="44" y="42"/>
                      <a:pt x="46" y="41"/>
                    </a:cubicBezTo>
                    <a:cubicBezTo>
                      <a:pt x="50" y="41"/>
                      <a:pt x="55" y="39"/>
                      <a:pt x="57" y="36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8" y="23"/>
                      <a:pt x="70" y="19"/>
                      <a:pt x="69" y="15"/>
                    </a:cubicBezTo>
                    <a:cubicBezTo>
                      <a:pt x="69" y="11"/>
                      <a:pt x="67" y="7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lose/>
                    <a:moveTo>
                      <a:pt x="49" y="21"/>
                    </a:moveTo>
                    <a:cubicBezTo>
                      <a:pt x="48" y="19"/>
                      <a:pt x="45" y="19"/>
                      <a:pt x="43" y="21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1" y="47"/>
                      <a:pt x="21" y="50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5" y="53"/>
                      <a:pt x="27" y="53"/>
                      <a:pt x="29" y="51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1" y="25"/>
                      <a:pt x="51" y="22"/>
                      <a:pt x="49" y="21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2187150" y="4500382"/>
            <a:ext cx="1912305" cy="632119"/>
            <a:chOff x="2187435" y="4499337"/>
            <a:chExt cx="1912554" cy="631973"/>
          </a:xfrm>
        </p:grpSpPr>
        <p:sp>
          <p:nvSpPr>
            <p:cNvPr id="50" name="TextBox 26"/>
            <p:cNvSpPr txBox="1">
              <a:spLocks noChangeArrowheads="1"/>
            </p:cNvSpPr>
            <p:nvPr/>
          </p:nvSpPr>
          <p:spPr bwMode="auto">
            <a:xfrm>
              <a:off x="2187435" y="4696488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468017" y="4499337"/>
              <a:ext cx="631972" cy="631973"/>
              <a:chOff x="3468017" y="4499337"/>
              <a:chExt cx="631972" cy="631973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3468017" y="4499337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292"/>
              <p:cNvSpPr>
                <a:spLocks noEditPoints="1"/>
              </p:cNvSpPr>
              <p:nvPr/>
            </p:nvSpPr>
            <p:spPr bwMode="auto">
              <a:xfrm>
                <a:off x="3629558" y="4662279"/>
                <a:ext cx="329386" cy="325162"/>
              </a:xfrm>
              <a:custGeom>
                <a:avLst/>
                <a:gdLst>
                  <a:gd name="T0" fmla="*/ 31 w 66"/>
                  <a:gd name="T1" fmla="*/ 64 h 65"/>
                  <a:gd name="T2" fmla="*/ 21 w 66"/>
                  <a:gd name="T3" fmla="*/ 61 h 65"/>
                  <a:gd name="T4" fmla="*/ 21 w 66"/>
                  <a:gd name="T5" fmla="*/ 61 h 65"/>
                  <a:gd name="T6" fmla="*/ 5 w 66"/>
                  <a:gd name="T7" fmla="*/ 40 h 65"/>
                  <a:gd name="T8" fmla="*/ 5 w 66"/>
                  <a:gd name="T9" fmla="*/ 39 h 65"/>
                  <a:gd name="T10" fmla="*/ 4 w 66"/>
                  <a:gd name="T11" fmla="*/ 33 h 65"/>
                  <a:gd name="T12" fmla="*/ 16 w 66"/>
                  <a:gd name="T13" fmla="*/ 19 h 65"/>
                  <a:gd name="T14" fmla="*/ 12 w 66"/>
                  <a:gd name="T15" fmla="*/ 24 h 65"/>
                  <a:gd name="T16" fmla="*/ 10 w 66"/>
                  <a:gd name="T17" fmla="*/ 30 h 65"/>
                  <a:gd name="T18" fmla="*/ 10 w 66"/>
                  <a:gd name="T19" fmla="*/ 30 h 65"/>
                  <a:gd name="T20" fmla="*/ 17 w 66"/>
                  <a:gd name="T21" fmla="*/ 24 h 65"/>
                  <a:gd name="T22" fmla="*/ 21 w 66"/>
                  <a:gd name="T23" fmla="*/ 30 h 65"/>
                  <a:gd name="T24" fmla="*/ 33 w 66"/>
                  <a:gd name="T25" fmla="*/ 20 h 65"/>
                  <a:gd name="T26" fmla="*/ 44 w 66"/>
                  <a:gd name="T27" fmla="*/ 15 h 65"/>
                  <a:gd name="T28" fmla="*/ 39 w 66"/>
                  <a:gd name="T29" fmla="*/ 2 h 65"/>
                  <a:gd name="T30" fmla="*/ 39 w 66"/>
                  <a:gd name="T31" fmla="*/ 2 h 65"/>
                  <a:gd name="T32" fmla="*/ 66 w 66"/>
                  <a:gd name="T33" fmla="*/ 27 h 65"/>
                  <a:gd name="T34" fmla="*/ 66 w 66"/>
                  <a:gd name="T35" fmla="*/ 37 h 65"/>
                  <a:gd name="T36" fmla="*/ 66 w 66"/>
                  <a:gd name="T37" fmla="*/ 37 h 65"/>
                  <a:gd name="T38" fmla="*/ 63 w 66"/>
                  <a:gd name="T39" fmla="*/ 47 h 65"/>
                  <a:gd name="T40" fmla="*/ 54 w 66"/>
                  <a:gd name="T41" fmla="*/ 58 h 65"/>
                  <a:gd name="T42" fmla="*/ 41 w 66"/>
                  <a:gd name="T43" fmla="*/ 64 h 65"/>
                  <a:gd name="T44" fmla="*/ 41 w 66"/>
                  <a:gd name="T45" fmla="*/ 64 h 65"/>
                  <a:gd name="T46" fmla="*/ 31 w 66"/>
                  <a:gd name="T47" fmla="*/ 64 h 65"/>
                  <a:gd name="T48" fmla="*/ 24 w 66"/>
                  <a:gd name="T49" fmla="*/ 0 h 65"/>
                  <a:gd name="T50" fmla="*/ 0 w 66"/>
                  <a:gd name="T51" fmla="*/ 33 h 65"/>
                  <a:gd name="T52" fmla="*/ 20 w 66"/>
                  <a:gd name="T53" fmla="*/ 19 h 65"/>
                  <a:gd name="T54" fmla="*/ 10 w 66"/>
                  <a:gd name="T55" fmla="*/ 35 h 65"/>
                  <a:gd name="T56" fmla="*/ 11 w 66"/>
                  <a:gd name="T57" fmla="*/ 39 h 65"/>
                  <a:gd name="T58" fmla="*/ 12 w 66"/>
                  <a:gd name="T59" fmla="*/ 42 h 65"/>
                  <a:gd name="T60" fmla="*/ 16 w 66"/>
                  <a:gd name="T61" fmla="*/ 35 h 65"/>
                  <a:gd name="T62" fmla="*/ 15 w 66"/>
                  <a:gd name="T63" fmla="*/ 47 h 65"/>
                  <a:gd name="T64" fmla="*/ 17 w 66"/>
                  <a:gd name="T65" fmla="*/ 51 h 65"/>
                  <a:gd name="T66" fmla="*/ 18 w 66"/>
                  <a:gd name="T67" fmla="*/ 48 h 65"/>
                  <a:gd name="T68" fmla="*/ 25 w 66"/>
                  <a:gd name="T69" fmla="*/ 56 h 65"/>
                  <a:gd name="T70" fmla="*/ 32 w 66"/>
                  <a:gd name="T71" fmla="*/ 58 h 65"/>
                  <a:gd name="T72" fmla="*/ 33 w 66"/>
                  <a:gd name="T73" fmla="*/ 58 h 65"/>
                  <a:gd name="T74" fmla="*/ 23 w 66"/>
                  <a:gd name="T75" fmla="*/ 50 h 65"/>
                  <a:gd name="T76" fmla="*/ 37 w 66"/>
                  <a:gd name="T77" fmla="*/ 58 h 65"/>
                  <a:gd name="T78" fmla="*/ 40 w 66"/>
                  <a:gd name="T79" fmla="*/ 57 h 65"/>
                  <a:gd name="T80" fmla="*/ 43 w 66"/>
                  <a:gd name="T81" fmla="*/ 57 h 65"/>
                  <a:gd name="T82" fmla="*/ 37 w 66"/>
                  <a:gd name="T83" fmla="*/ 51 h 65"/>
                  <a:gd name="T84" fmla="*/ 49 w 66"/>
                  <a:gd name="T85" fmla="*/ 54 h 65"/>
                  <a:gd name="T86" fmla="*/ 53 w 66"/>
                  <a:gd name="T87" fmla="*/ 51 h 65"/>
                  <a:gd name="T88" fmla="*/ 51 w 66"/>
                  <a:gd name="T89" fmla="*/ 49 h 65"/>
                  <a:gd name="T90" fmla="*/ 59 w 66"/>
                  <a:gd name="T91" fmla="*/ 42 h 65"/>
                  <a:gd name="T92" fmla="*/ 60 w 66"/>
                  <a:gd name="T93" fmla="*/ 36 h 65"/>
                  <a:gd name="T94" fmla="*/ 60 w 66"/>
                  <a:gd name="T95" fmla="*/ 35 h 65"/>
                  <a:gd name="T96" fmla="*/ 60 w 66"/>
                  <a:gd name="T97" fmla="*/ 35 h 65"/>
                  <a:gd name="T98" fmla="*/ 52 w 66"/>
                  <a:gd name="T99" fmla="*/ 44 h 65"/>
                  <a:gd name="T100" fmla="*/ 60 w 66"/>
                  <a:gd name="T101" fmla="*/ 30 h 65"/>
                  <a:gd name="T102" fmla="*/ 51 w 66"/>
                  <a:gd name="T103" fmla="*/ 21 h 65"/>
                  <a:gd name="T104" fmla="*/ 60 w 66"/>
                  <a:gd name="T105" fmla="*/ 30 h 65"/>
                  <a:gd name="T106" fmla="*/ 53 w 66"/>
                  <a:gd name="T107" fmla="*/ 15 h 65"/>
                  <a:gd name="T108" fmla="*/ 50 w 66"/>
                  <a:gd name="T109" fmla="*/ 16 h 65"/>
                  <a:gd name="T110" fmla="*/ 37 w 66"/>
                  <a:gd name="T111" fmla="*/ 19 h 65"/>
                  <a:gd name="T112" fmla="*/ 48 w 66"/>
                  <a:gd name="T113" fmla="*/ 30 h 65"/>
                  <a:gd name="T114" fmla="*/ 37 w 66"/>
                  <a:gd name="T115" fmla="*/ 19 h 65"/>
                  <a:gd name="T116" fmla="*/ 33 w 66"/>
                  <a:gd name="T117" fmla="*/ 35 h 65"/>
                  <a:gd name="T118" fmla="*/ 22 w 66"/>
                  <a:gd name="T119" fmla="*/ 45 h 65"/>
                  <a:gd name="T120" fmla="*/ 47 w 66"/>
                  <a:gd name="T121" fmla="*/ 45 h 65"/>
                  <a:gd name="T122" fmla="*/ 37 w 66"/>
                  <a:gd name="T123" fmla="*/ 35 h 65"/>
                  <a:gd name="T124" fmla="*/ 47 w 66"/>
                  <a:gd name="T125" fmla="*/ 4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6" h="65">
                    <a:moveTo>
                      <a:pt x="31" y="64"/>
                    </a:move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7" y="64"/>
                      <a:pt x="24" y="63"/>
                      <a:pt x="21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17" y="59"/>
                      <a:pt x="13" y="56"/>
                      <a:pt x="10" y="52"/>
                    </a:cubicBezTo>
                    <a:cubicBezTo>
                      <a:pt x="8" y="49"/>
                      <a:pt x="6" y="44"/>
                      <a:pt x="5" y="40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4" y="38"/>
                      <a:pt x="4" y="37"/>
                      <a:pt x="4" y="36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5" y="31"/>
                      <a:pt x="5" y="28"/>
                      <a:pt x="6" y="26"/>
                    </a:cubicBezTo>
                    <a:cubicBezTo>
                      <a:pt x="8" y="23"/>
                      <a:pt x="12" y="20"/>
                      <a:pt x="16" y="19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3"/>
                      <a:pt x="13" y="23"/>
                      <a:pt x="12" y="24"/>
                    </a:cubicBezTo>
                    <a:cubicBezTo>
                      <a:pt x="12" y="25"/>
                      <a:pt x="11" y="26"/>
                      <a:pt x="11" y="27"/>
                    </a:cubicBezTo>
                    <a:cubicBezTo>
                      <a:pt x="11" y="28"/>
                      <a:pt x="10" y="29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7" y="28"/>
                      <a:pt x="17" y="26"/>
                      <a:pt x="17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1" y="26"/>
                      <a:pt x="21" y="28"/>
                      <a:pt x="21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5" y="2"/>
                      <a:pt x="37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46" y="3"/>
                      <a:pt x="52" y="6"/>
                      <a:pt x="57" y="11"/>
                    </a:cubicBezTo>
                    <a:cubicBezTo>
                      <a:pt x="61" y="15"/>
                      <a:pt x="64" y="21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30"/>
                      <a:pt x="66" y="34"/>
                      <a:pt x="66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5" y="41"/>
                      <a:pt x="64" y="44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1" y="52"/>
                      <a:pt x="58" y="55"/>
                      <a:pt x="54" y="58"/>
                    </a:cubicBezTo>
                    <a:cubicBezTo>
                      <a:pt x="50" y="61"/>
                      <a:pt x="46" y="63"/>
                      <a:pt x="42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8" y="64"/>
                      <a:pt x="35" y="65"/>
                      <a:pt x="31" y="64"/>
                    </a:cubicBezTo>
                    <a:close/>
                    <a:moveTo>
                      <a:pt x="37" y="14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9" y="5"/>
                      <a:pt x="1" y="17"/>
                      <a:pt x="0" y="33"/>
                    </a:cubicBezTo>
                    <a:cubicBezTo>
                      <a:pt x="1" y="20"/>
                      <a:pt x="10" y="14"/>
                      <a:pt x="21" y="15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37" y="14"/>
                      <a:pt x="37" y="14"/>
                      <a:pt x="37" y="14"/>
                    </a:cubicBezTo>
                    <a:close/>
                    <a:moveTo>
                      <a:pt x="10" y="35"/>
                    </a:moveTo>
                    <a:cubicBezTo>
                      <a:pt x="10" y="36"/>
                      <a:pt x="10" y="37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40"/>
                      <a:pt x="11" y="41"/>
                      <a:pt x="12" y="42"/>
                    </a:cubicBezTo>
                    <a:cubicBezTo>
                      <a:pt x="13" y="43"/>
                      <a:pt x="15" y="43"/>
                      <a:pt x="17" y="44"/>
                    </a:cubicBezTo>
                    <a:cubicBezTo>
                      <a:pt x="17" y="41"/>
                      <a:pt x="16" y="38"/>
                      <a:pt x="16" y="35"/>
                    </a:cubicBezTo>
                    <a:cubicBezTo>
                      <a:pt x="10" y="35"/>
                      <a:pt x="10" y="35"/>
                      <a:pt x="10" y="35"/>
                    </a:cubicBezTo>
                    <a:close/>
                    <a:moveTo>
                      <a:pt x="15" y="47"/>
                    </a:moveTo>
                    <a:cubicBezTo>
                      <a:pt x="15" y="48"/>
                      <a:pt x="15" y="48"/>
                      <a:pt x="15" y="48"/>
                    </a:cubicBezTo>
                    <a:cubicBezTo>
                      <a:pt x="16" y="49"/>
                      <a:pt x="17" y="50"/>
                      <a:pt x="17" y="51"/>
                    </a:cubicBezTo>
                    <a:cubicBezTo>
                      <a:pt x="18" y="51"/>
                      <a:pt x="19" y="52"/>
                      <a:pt x="19" y="52"/>
                    </a:cubicBezTo>
                    <a:cubicBezTo>
                      <a:pt x="19" y="51"/>
                      <a:pt x="18" y="50"/>
                      <a:pt x="18" y="48"/>
                    </a:cubicBezTo>
                    <a:cubicBezTo>
                      <a:pt x="17" y="48"/>
                      <a:pt x="16" y="48"/>
                      <a:pt x="15" y="47"/>
                    </a:cubicBezTo>
                    <a:close/>
                    <a:moveTo>
                      <a:pt x="25" y="56"/>
                    </a:moveTo>
                    <a:cubicBezTo>
                      <a:pt x="26" y="57"/>
                      <a:pt x="27" y="57"/>
                      <a:pt x="29" y="57"/>
                    </a:cubicBezTo>
                    <a:cubicBezTo>
                      <a:pt x="30" y="58"/>
                      <a:pt x="31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3" y="58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29" y="51"/>
                      <a:pt x="26" y="50"/>
                      <a:pt x="23" y="50"/>
                    </a:cubicBezTo>
                    <a:cubicBezTo>
                      <a:pt x="23" y="52"/>
                      <a:pt x="24" y="54"/>
                      <a:pt x="25" y="56"/>
                    </a:cubicBezTo>
                    <a:close/>
                    <a:moveTo>
                      <a:pt x="37" y="58"/>
                    </a:moveTo>
                    <a:cubicBezTo>
                      <a:pt x="38" y="58"/>
                      <a:pt x="39" y="58"/>
                      <a:pt x="40" y="58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3" y="57"/>
                    </a:cubicBezTo>
                    <a:cubicBezTo>
                      <a:pt x="44" y="54"/>
                      <a:pt x="45" y="52"/>
                      <a:pt x="46" y="50"/>
                    </a:cubicBezTo>
                    <a:cubicBezTo>
                      <a:pt x="43" y="51"/>
                      <a:pt x="40" y="51"/>
                      <a:pt x="37" y="51"/>
                    </a:cubicBezTo>
                    <a:cubicBezTo>
                      <a:pt x="37" y="58"/>
                      <a:pt x="37" y="58"/>
                      <a:pt x="37" y="58"/>
                    </a:cubicBezTo>
                    <a:close/>
                    <a:moveTo>
                      <a:pt x="49" y="54"/>
                    </a:move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2"/>
                      <a:pt x="52" y="52"/>
                      <a:pt x="53" y="51"/>
                    </a:cubicBezTo>
                    <a:cubicBezTo>
                      <a:pt x="54" y="50"/>
                      <a:pt x="55" y="49"/>
                      <a:pt x="55" y="48"/>
                    </a:cubicBezTo>
                    <a:cubicBezTo>
                      <a:pt x="54" y="48"/>
                      <a:pt x="52" y="49"/>
                      <a:pt x="51" y="49"/>
                    </a:cubicBezTo>
                    <a:cubicBezTo>
                      <a:pt x="50" y="51"/>
                      <a:pt x="50" y="52"/>
                      <a:pt x="49" y="54"/>
                    </a:cubicBezTo>
                    <a:close/>
                    <a:moveTo>
                      <a:pt x="59" y="42"/>
                    </a:moveTo>
                    <a:cubicBezTo>
                      <a:pt x="59" y="41"/>
                      <a:pt x="59" y="40"/>
                      <a:pt x="59" y="40"/>
                    </a:cubicBezTo>
                    <a:cubicBezTo>
                      <a:pt x="59" y="39"/>
                      <a:pt x="60" y="37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5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8"/>
                      <a:pt x="52" y="41"/>
                      <a:pt x="52" y="44"/>
                    </a:cubicBezTo>
                    <a:cubicBezTo>
                      <a:pt x="54" y="44"/>
                      <a:pt x="56" y="43"/>
                      <a:pt x="59" y="42"/>
                    </a:cubicBezTo>
                    <a:close/>
                    <a:moveTo>
                      <a:pt x="60" y="30"/>
                    </a:moveTo>
                    <a:cubicBezTo>
                      <a:pt x="60" y="28"/>
                      <a:pt x="59" y="26"/>
                      <a:pt x="58" y="24"/>
                    </a:cubicBezTo>
                    <a:cubicBezTo>
                      <a:pt x="56" y="23"/>
                      <a:pt x="53" y="22"/>
                      <a:pt x="51" y="21"/>
                    </a:cubicBezTo>
                    <a:cubicBezTo>
                      <a:pt x="52" y="24"/>
                      <a:pt x="52" y="27"/>
                      <a:pt x="52" y="30"/>
                    </a:cubicBezTo>
                    <a:cubicBezTo>
                      <a:pt x="60" y="30"/>
                      <a:pt x="60" y="30"/>
                      <a:pt x="60" y="30"/>
                    </a:cubicBezTo>
                    <a:close/>
                    <a:moveTo>
                      <a:pt x="55" y="18"/>
                    </a:moveTo>
                    <a:cubicBezTo>
                      <a:pt x="54" y="17"/>
                      <a:pt x="53" y="16"/>
                      <a:pt x="53" y="15"/>
                    </a:cubicBezTo>
                    <a:cubicBezTo>
                      <a:pt x="52" y="14"/>
                      <a:pt x="50" y="13"/>
                      <a:pt x="49" y="12"/>
                    </a:cubicBezTo>
                    <a:cubicBezTo>
                      <a:pt x="49" y="14"/>
                      <a:pt x="50" y="15"/>
                      <a:pt x="50" y="16"/>
                    </a:cubicBezTo>
                    <a:cubicBezTo>
                      <a:pt x="52" y="17"/>
                      <a:pt x="53" y="17"/>
                      <a:pt x="55" y="18"/>
                    </a:cubicBezTo>
                    <a:close/>
                    <a:moveTo>
                      <a:pt x="37" y="19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27"/>
                      <a:pt x="47" y="23"/>
                      <a:pt x="46" y="20"/>
                    </a:cubicBezTo>
                    <a:cubicBezTo>
                      <a:pt x="43" y="19"/>
                      <a:pt x="40" y="19"/>
                      <a:pt x="37" y="19"/>
                    </a:cubicBezTo>
                    <a:close/>
                    <a:moveTo>
                      <a:pt x="33" y="46"/>
                    </a:moveTo>
                    <a:cubicBezTo>
                      <a:pt x="33" y="35"/>
                      <a:pt x="33" y="35"/>
                      <a:pt x="33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8"/>
                      <a:pt x="21" y="42"/>
                      <a:pt x="22" y="45"/>
                    </a:cubicBezTo>
                    <a:cubicBezTo>
                      <a:pt x="25" y="46"/>
                      <a:pt x="29" y="46"/>
                      <a:pt x="33" y="46"/>
                    </a:cubicBezTo>
                    <a:close/>
                    <a:moveTo>
                      <a:pt x="47" y="45"/>
                    </a:moveTo>
                    <a:cubicBezTo>
                      <a:pt x="48" y="42"/>
                      <a:pt x="48" y="38"/>
                      <a:pt x="48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40" y="47"/>
                      <a:pt x="44" y="46"/>
                      <a:pt x="47" y="45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8024643" y="4500382"/>
            <a:ext cx="1912305" cy="632119"/>
            <a:chOff x="8025688" y="4499337"/>
            <a:chExt cx="1912554" cy="631973"/>
          </a:xfrm>
        </p:grpSpPr>
        <p:sp>
          <p:nvSpPr>
            <p:cNvPr id="45" name="TextBox 26"/>
            <p:cNvSpPr txBox="1">
              <a:spLocks noChangeArrowheads="1"/>
            </p:cNvSpPr>
            <p:nvPr/>
          </p:nvSpPr>
          <p:spPr bwMode="auto">
            <a:xfrm>
              <a:off x="8676358" y="4696488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8025688" y="4499337"/>
              <a:ext cx="631972" cy="631973"/>
              <a:chOff x="8025688" y="4499337"/>
              <a:chExt cx="631972" cy="631973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8025688" y="4499337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409"/>
              <p:cNvSpPr>
                <a:spLocks noEditPoints="1"/>
              </p:cNvSpPr>
              <p:nvPr/>
            </p:nvSpPr>
            <p:spPr bwMode="auto">
              <a:xfrm>
                <a:off x="8188433" y="4692165"/>
                <a:ext cx="303897" cy="236579"/>
              </a:xfrm>
              <a:custGeom>
                <a:avLst/>
                <a:gdLst>
                  <a:gd name="T0" fmla="*/ 22 w 67"/>
                  <a:gd name="T1" fmla="*/ 52 h 52"/>
                  <a:gd name="T2" fmla="*/ 30 w 67"/>
                  <a:gd name="T3" fmla="*/ 52 h 52"/>
                  <a:gd name="T4" fmla="*/ 32 w 67"/>
                  <a:gd name="T5" fmla="*/ 51 h 52"/>
                  <a:gd name="T6" fmla="*/ 32 w 67"/>
                  <a:gd name="T7" fmla="*/ 34 h 52"/>
                  <a:gd name="T8" fmla="*/ 27 w 67"/>
                  <a:gd name="T9" fmla="*/ 31 h 52"/>
                  <a:gd name="T10" fmla="*/ 20 w 67"/>
                  <a:gd name="T11" fmla="*/ 35 h 52"/>
                  <a:gd name="T12" fmla="*/ 20 w 67"/>
                  <a:gd name="T13" fmla="*/ 51 h 52"/>
                  <a:gd name="T14" fmla="*/ 22 w 67"/>
                  <a:gd name="T15" fmla="*/ 52 h 52"/>
                  <a:gd name="T16" fmla="*/ 0 w 67"/>
                  <a:gd name="T17" fmla="*/ 34 h 52"/>
                  <a:gd name="T18" fmla="*/ 25 w 67"/>
                  <a:gd name="T19" fmla="*/ 19 h 52"/>
                  <a:gd name="T20" fmla="*/ 27 w 67"/>
                  <a:gd name="T21" fmla="*/ 18 h 52"/>
                  <a:gd name="T22" fmla="*/ 28 w 67"/>
                  <a:gd name="T23" fmla="*/ 19 h 52"/>
                  <a:gd name="T24" fmla="*/ 36 w 67"/>
                  <a:gd name="T25" fmla="*/ 23 h 52"/>
                  <a:gd name="T26" fmla="*/ 56 w 67"/>
                  <a:gd name="T27" fmla="*/ 6 h 52"/>
                  <a:gd name="T28" fmla="*/ 53 w 67"/>
                  <a:gd name="T29" fmla="*/ 3 h 52"/>
                  <a:gd name="T30" fmla="*/ 60 w 67"/>
                  <a:gd name="T31" fmla="*/ 1 h 52"/>
                  <a:gd name="T32" fmla="*/ 67 w 67"/>
                  <a:gd name="T33" fmla="*/ 0 h 52"/>
                  <a:gd name="T34" fmla="*/ 65 w 67"/>
                  <a:gd name="T35" fmla="*/ 7 h 52"/>
                  <a:gd name="T36" fmla="*/ 63 w 67"/>
                  <a:gd name="T37" fmla="*/ 14 h 52"/>
                  <a:gd name="T38" fmla="*/ 60 w 67"/>
                  <a:gd name="T39" fmla="*/ 10 h 52"/>
                  <a:gd name="T40" fmla="*/ 38 w 67"/>
                  <a:gd name="T41" fmla="*/ 29 h 52"/>
                  <a:gd name="T42" fmla="*/ 36 w 67"/>
                  <a:gd name="T43" fmla="*/ 31 h 52"/>
                  <a:gd name="T44" fmla="*/ 35 w 67"/>
                  <a:gd name="T45" fmla="*/ 30 h 52"/>
                  <a:gd name="T46" fmla="*/ 27 w 67"/>
                  <a:gd name="T47" fmla="*/ 25 h 52"/>
                  <a:gd name="T48" fmla="*/ 3 w 67"/>
                  <a:gd name="T49" fmla="*/ 39 h 52"/>
                  <a:gd name="T50" fmla="*/ 0 w 67"/>
                  <a:gd name="T51" fmla="*/ 34 h 52"/>
                  <a:gd name="T52" fmla="*/ 6 w 67"/>
                  <a:gd name="T53" fmla="*/ 52 h 52"/>
                  <a:gd name="T54" fmla="*/ 14 w 67"/>
                  <a:gd name="T55" fmla="*/ 52 h 52"/>
                  <a:gd name="T56" fmla="*/ 16 w 67"/>
                  <a:gd name="T57" fmla="*/ 51 h 52"/>
                  <a:gd name="T58" fmla="*/ 16 w 67"/>
                  <a:gd name="T59" fmla="*/ 38 h 52"/>
                  <a:gd name="T60" fmla="*/ 4 w 67"/>
                  <a:gd name="T61" fmla="*/ 44 h 52"/>
                  <a:gd name="T62" fmla="*/ 4 w 67"/>
                  <a:gd name="T63" fmla="*/ 51 h 52"/>
                  <a:gd name="T64" fmla="*/ 6 w 67"/>
                  <a:gd name="T65" fmla="*/ 52 h 52"/>
                  <a:gd name="T66" fmla="*/ 38 w 67"/>
                  <a:gd name="T67" fmla="*/ 52 h 52"/>
                  <a:gd name="T68" fmla="*/ 46 w 67"/>
                  <a:gd name="T69" fmla="*/ 52 h 52"/>
                  <a:gd name="T70" fmla="*/ 48 w 67"/>
                  <a:gd name="T71" fmla="*/ 51 h 52"/>
                  <a:gd name="T72" fmla="*/ 48 w 67"/>
                  <a:gd name="T73" fmla="*/ 27 h 52"/>
                  <a:gd name="T74" fmla="*/ 48 w 67"/>
                  <a:gd name="T75" fmla="*/ 27 h 52"/>
                  <a:gd name="T76" fmla="*/ 37 w 67"/>
                  <a:gd name="T77" fmla="*/ 37 h 52"/>
                  <a:gd name="T78" fmla="*/ 37 w 67"/>
                  <a:gd name="T79" fmla="*/ 36 h 52"/>
                  <a:gd name="T80" fmla="*/ 37 w 67"/>
                  <a:gd name="T81" fmla="*/ 51 h 52"/>
                  <a:gd name="T82" fmla="*/ 38 w 67"/>
                  <a:gd name="T83" fmla="*/ 52 h 52"/>
                  <a:gd name="T84" fmla="*/ 55 w 67"/>
                  <a:gd name="T85" fmla="*/ 52 h 52"/>
                  <a:gd name="T86" fmla="*/ 62 w 67"/>
                  <a:gd name="T87" fmla="*/ 52 h 52"/>
                  <a:gd name="T88" fmla="*/ 64 w 67"/>
                  <a:gd name="T89" fmla="*/ 51 h 52"/>
                  <a:gd name="T90" fmla="*/ 64 w 67"/>
                  <a:gd name="T91" fmla="*/ 22 h 52"/>
                  <a:gd name="T92" fmla="*/ 60 w 67"/>
                  <a:gd name="T93" fmla="*/ 17 h 52"/>
                  <a:gd name="T94" fmla="*/ 53 w 67"/>
                  <a:gd name="T95" fmla="*/ 23 h 52"/>
                  <a:gd name="T96" fmla="*/ 53 w 67"/>
                  <a:gd name="T97" fmla="*/ 51 h 52"/>
                  <a:gd name="T98" fmla="*/ 55 w 67"/>
                  <a:gd name="T9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7" h="52">
                    <a:moveTo>
                      <a:pt x="22" y="52"/>
                    </a:moveTo>
                    <a:cubicBezTo>
                      <a:pt x="25" y="52"/>
                      <a:pt x="28" y="52"/>
                      <a:pt x="30" y="52"/>
                    </a:cubicBezTo>
                    <a:cubicBezTo>
                      <a:pt x="31" y="52"/>
                      <a:pt x="32" y="52"/>
                      <a:pt x="32" y="51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2"/>
                      <a:pt x="21" y="52"/>
                      <a:pt x="22" y="52"/>
                    </a:cubicBezTo>
                    <a:close/>
                    <a:moveTo>
                      <a:pt x="0" y="34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  <a:moveTo>
                      <a:pt x="6" y="52"/>
                    </a:moveTo>
                    <a:cubicBezTo>
                      <a:pt x="14" y="52"/>
                      <a:pt x="14" y="52"/>
                      <a:pt x="14" y="52"/>
                    </a:cubicBezTo>
                    <a:cubicBezTo>
                      <a:pt x="15" y="52"/>
                      <a:pt x="16" y="52"/>
                      <a:pt x="16" y="51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2"/>
                      <a:pt x="5" y="52"/>
                      <a:pt x="6" y="52"/>
                    </a:cubicBezTo>
                    <a:close/>
                    <a:moveTo>
                      <a:pt x="38" y="52"/>
                    </a:moveTo>
                    <a:cubicBezTo>
                      <a:pt x="41" y="52"/>
                      <a:pt x="44" y="52"/>
                      <a:pt x="46" y="52"/>
                    </a:cubicBezTo>
                    <a:cubicBezTo>
                      <a:pt x="47" y="52"/>
                      <a:pt x="48" y="52"/>
                      <a:pt x="48" y="51"/>
                    </a:cubicBezTo>
                    <a:cubicBezTo>
                      <a:pt x="48" y="43"/>
                      <a:pt x="48" y="3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2"/>
                      <a:pt x="37" y="52"/>
                      <a:pt x="38" y="52"/>
                    </a:cubicBezTo>
                    <a:close/>
                    <a:moveTo>
                      <a:pt x="55" y="52"/>
                    </a:moveTo>
                    <a:cubicBezTo>
                      <a:pt x="62" y="52"/>
                      <a:pt x="62" y="52"/>
                      <a:pt x="62" y="52"/>
                    </a:cubicBezTo>
                    <a:cubicBezTo>
                      <a:pt x="63" y="52"/>
                      <a:pt x="64" y="52"/>
                      <a:pt x="64" y="5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2"/>
                      <a:pt x="54" y="52"/>
                      <a:pt x="55" y="52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-1830172" y="1210724"/>
            <a:ext cx="4313616" cy="4235761"/>
          </a:xfrm>
          <a:prstGeom prst="ellipse">
            <a:avLst/>
          </a:prstGeom>
          <a:solidFill>
            <a:schemeClr val="bg1">
              <a:alpha val="30000"/>
            </a:schemeClr>
          </a:solidFill>
          <a:ln w="3175">
            <a:solidFill>
              <a:srgbClr val="BA85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34027" y="2781572"/>
            <a:ext cx="440581" cy="4407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85129" y="1955461"/>
            <a:ext cx="1107996" cy="23173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914400"/>
            <a:r>
              <a:rPr lang="en-US" altLang="zh-CN" sz="60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c</a:t>
            </a:r>
            <a:r>
              <a:rPr lang="en-US" altLang="zh-CN" sz="3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ontents</a:t>
            </a:r>
            <a:endParaRPr lang="zh-CN" altLang="en-US" sz="3200" dirty="0">
              <a:solidFill>
                <a:srgbClr val="5B9BD5">
                  <a:lumMod val="5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1272811" y="2033458"/>
            <a:ext cx="45713" cy="2476706"/>
          </a:xfrm>
          <a:prstGeom prst="rect">
            <a:avLst/>
          </a:prstGeom>
          <a:solidFill>
            <a:srgbClr val="BA85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315573" y="1968161"/>
            <a:ext cx="697536" cy="40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0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820695" y="2875232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8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453075" y="2750507"/>
            <a:ext cx="5179588" cy="461772"/>
            <a:chOff x="2771799" y="1894731"/>
            <a:chExt cx="5180262" cy="461665"/>
          </a:xfrm>
        </p:grpSpPr>
        <p:sp>
          <p:nvSpPr>
            <p:cNvPr id="28" name="TextBox 41"/>
            <p:cNvSpPr txBox="1"/>
            <p:nvPr/>
          </p:nvSpPr>
          <p:spPr bwMode="auto">
            <a:xfrm flipH="1">
              <a:off x="2771799" y="1894731"/>
              <a:ext cx="29567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srgbClr val="5B9BD5">
                      <a:lumMod val="50000"/>
                    </a:srgbClr>
                  </a:solidFill>
                </a:rPr>
                <a:t>二、点击添加标题</a:t>
              </a:r>
              <a:endParaRPr lang="zh-CN" altLang="en-US" sz="2400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5580336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7227</Words>
  <Application>WPS 演示</Application>
  <PresentationFormat>自定义</PresentationFormat>
  <Paragraphs>524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微软雅黑</vt:lpstr>
      <vt:lpstr>Arial Black</vt:lpstr>
      <vt:lpstr>逼格青春粗黑体简2.0</vt:lpstr>
      <vt:lpstr>Times New Roman</vt:lpstr>
      <vt:lpstr>Calibri</vt:lpstr>
      <vt:lpstr>Segoe UI</vt:lpstr>
      <vt:lpstr>Segoe Light</vt:lpstr>
      <vt:lpstr>Arial Unicode MS</vt:lpstr>
      <vt:lpstr>Calibri Light</vt:lpstr>
      <vt:lpstr>等线</vt:lpstr>
      <vt:lpstr>华文细黑</vt:lpstr>
      <vt:lpstr>A bite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2014-12-22T08:11:00Z</dcterms:created>
  <dcterms:modified xsi:type="dcterms:W3CDTF">2018-08-23T02:34:25Z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